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3.xml" ContentType="application/vnd.openxmlformats-officedocument.presentationml.notesSlide+xml"/>
  <Override PartName="/ppt/charts/chart29.xml" ContentType="application/vnd.openxmlformats-officedocument.drawingml.chart+xml"/>
  <Override PartName="/ppt/notesSlides/notesSlide14.xml" ContentType="application/vnd.openxmlformats-officedocument.presentationml.notesSlide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567" r:id="rId2"/>
    <p:sldId id="557" r:id="rId3"/>
    <p:sldId id="560" r:id="rId4"/>
    <p:sldId id="559" r:id="rId5"/>
    <p:sldId id="558" r:id="rId6"/>
    <p:sldId id="561" r:id="rId7"/>
    <p:sldId id="446" r:id="rId8"/>
    <p:sldId id="447" r:id="rId9"/>
    <p:sldId id="448" r:id="rId10"/>
    <p:sldId id="367" r:id="rId11"/>
    <p:sldId id="449" r:id="rId12"/>
    <p:sldId id="537" r:id="rId13"/>
    <p:sldId id="450" r:id="rId14"/>
    <p:sldId id="489" r:id="rId15"/>
    <p:sldId id="488" r:id="rId16"/>
    <p:sldId id="451" r:id="rId17"/>
    <p:sldId id="479" r:id="rId18"/>
    <p:sldId id="314" r:id="rId19"/>
    <p:sldId id="452" r:id="rId20"/>
    <p:sldId id="374" r:id="rId21"/>
    <p:sldId id="453" r:id="rId22"/>
    <p:sldId id="454" r:id="rId23"/>
    <p:sldId id="493" r:id="rId24"/>
    <p:sldId id="586" r:id="rId25"/>
    <p:sldId id="455" r:id="rId26"/>
    <p:sldId id="507" r:id="rId27"/>
    <p:sldId id="553" r:id="rId28"/>
    <p:sldId id="588" r:id="rId29"/>
    <p:sldId id="589" r:id="rId30"/>
    <p:sldId id="571" r:id="rId31"/>
    <p:sldId id="568" r:id="rId32"/>
    <p:sldId id="569" r:id="rId33"/>
    <p:sldId id="570" r:id="rId34"/>
    <p:sldId id="584" r:id="rId35"/>
    <p:sldId id="409" r:id="rId36"/>
    <p:sldId id="457" r:id="rId37"/>
    <p:sldId id="484" r:id="rId38"/>
    <p:sldId id="483" r:id="rId39"/>
    <p:sldId id="508" r:id="rId40"/>
    <p:sldId id="461" r:id="rId41"/>
    <p:sldId id="471" r:id="rId42"/>
    <p:sldId id="467" r:id="rId43"/>
    <p:sldId id="468" r:id="rId44"/>
    <p:sldId id="469" r:id="rId45"/>
    <p:sldId id="587" r:id="rId46"/>
    <p:sldId id="464" r:id="rId47"/>
    <p:sldId id="470" r:id="rId48"/>
    <p:sldId id="406" r:id="rId49"/>
    <p:sldId id="572" r:id="rId50"/>
    <p:sldId id="574" r:id="rId51"/>
    <p:sldId id="575" r:id="rId52"/>
    <p:sldId id="576" r:id="rId53"/>
    <p:sldId id="580" r:id="rId54"/>
    <p:sldId id="582" r:id="rId55"/>
    <p:sldId id="577" r:id="rId56"/>
    <p:sldId id="585" r:id="rId57"/>
    <p:sldId id="579" r:id="rId58"/>
    <p:sldId id="562" r:id="rId59"/>
    <p:sldId id="566" r:id="rId60"/>
    <p:sldId id="563" r:id="rId61"/>
    <p:sldId id="564" r:id="rId62"/>
    <p:sldId id="565" r:id="rId63"/>
    <p:sldId id="583" r:id="rId64"/>
    <p:sldId id="556" r:id="rId6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01D"/>
    <a:srgbClr val="00FF00"/>
    <a:srgbClr val="990033"/>
    <a:srgbClr val="3333FF"/>
    <a:srgbClr val="3366FF"/>
    <a:srgbClr val="0066FF"/>
    <a:srgbClr val="A50021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69" autoAdjust="0"/>
    <p:restoredTop sz="92113" autoAdjust="0"/>
  </p:normalViewPr>
  <p:slideViewPr>
    <p:cSldViewPr snapToGrid="0" showGuides="1">
      <p:cViewPr varScale="1">
        <p:scale>
          <a:sx n="117" d="100"/>
          <a:sy n="117" d="100"/>
        </p:scale>
        <p:origin x="1026" y="132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0686789151362E-2"/>
          <c:y val="2.8004108182130005E-2"/>
          <c:w val="0.88909153543309993"/>
          <c:h val="0.93349956255470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$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6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CE-419B-AC51-34413B276844}"/>
              </c:ext>
            </c:extLst>
          </c:dPt>
          <c:dPt>
            <c:idx val="68"/>
            <c:invertIfNegative val="0"/>
            <c:bubble3D val="0"/>
            <c:spPr>
              <a:solidFill>
                <a:srgbClr val="00FF00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2-0BCE-419B-AC51-34413B2768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Sheet1!$A$2:$A$70</c:f>
              <c:strCache>
                <c:ptCount val="69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2015e</c:v>
                </c:pt>
              </c:strCache>
            </c:strRef>
          </c:cat>
          <c:val>
            <c:numRef>
              <c:f>Sheet1!$B$2:$B$70</c:f>
              <c:numCache>
                <c:formatCode>0.0%</c:formatCode>
                <c:ptCount val="69"/>
                <c:pt idx="0">
                  <c:v>-8.9908974144190523E-3</c:v>
                </c:pt>
                <c:pt idx="1">
                  <c:v>4.4009917727938719E-2</c:v>
                </c:pt>
                <c:pt idx="2">
                  <c:v>-5.1816268149188494E-3</c:v>
                </c:pt>
                <c:pt idx="3">
                  <c:v>8.7407085887906355E-2</c:v>
                </c:pt>
                <c:pt idx="4">
                  <c:v>7.7387486278814643E-2</c:v>
                </c:pt>
                <c:pt idx="5">
                  <c:v>3.8299448895475319E-2</c:v>
                </c:pt>
                <c:pt idx="6">
                  <c:v>4.6030330062444058E-2</c:v>
                </c:pt>
                <c:pt idx="7">
                  <c:v>-6.3107624083232894E-3</c:v>
                </c:pt>
                <c:pt idx="8">
                  <c:v>7.2004806041881197E-2</c:v>
                </c:pt>
                <c:pt idx="9">
                  <c:v>1.9774237450964627E-2</c:v>
                </c:pt>
                <c:pt idx="10">
                  <c:v>2.0097346522217174E-2</c:v>
                </c:pt>
                <c:pt idx="11">
                  <c:v>-9.0041557641988845E-3</c:v>
                </c:pt>
                <c:pt idx="12">
                  <c:v>7.1717014832647363E-2</c:v>
                </c:pt>
                <c:pt idx="13">
                  <c:v>2.4781710807579405E-2</c:v>
                </c:pt>
                <c:pt idx="14">
                  <c:v>2.3298568145660337E-2</c:v>
                </c:pt>
                <c:pt idx="15">
                  <c:v>6.0599778883360989E-2</c:v>
                </c:pt>
                <c:pt idx="16">
                  <c:v>4.3716203009968035E-2</c:v>
                </c:pt>
                <c:pt idx="17">
                  <c:v>5.7865168539325884E-2</c:v>
                </c:pt>
                <c:pt idx="18">
                  <c:v>6.4200153419484263E-2</c:v>
                </c:pt>
                <c:pt idx="19">
                  <c:v>6.5178818963127272E-2</c:v>
                </c:pt>
                <c:pt idx="20">
                  <c:v>2.5272637359777139E-2</c:v>
                </c:pt>
                <c:pt idx="21">
                  <c:v>4.8410844841592082E-2</c:v>
                </c:pt>
                <c:pt idx="22">
                  <c:v>3.1066127509140617E-2</c:v>
                </c:pt>
                <c:pt idx="23">
                  <c:v>1.9022122023391042E-3</c:v>
                </c:pt>
                <c:pt idx="24">
                  <c:v>3.3565384525232611E-2</c:v>
                </c:pt>
                <c:pt idx="25">
                  <c:v>5.3135276108402296E-2</c:v>
                </c:pt>
                <c:pt idx="26">
                  <c:v>5.7926697962875195E-2</c:v>
                </c:pt>
                <c:pt idx="27">
                  <c:v>-5.5162025728708874E-3</c:v>
                </c:pt>
                <c:pt idx="28">
                  <c:v>-2.1081932988108454E-3</c:v>
                </c:pt>
                <c:pt idx="29">
                  <c:v>5.3636624687205092E-2</c:v>
                </c:pt>
                <c:pt idx="30">
                  <c:v>4.5981039148124569E-2</c:v>
                </c:pt>
                <c:pt idx="31">
                  <c:v>5.5777856358526723E-2</c:v>
                </c:pt>
                <c:pt idx="32">
                  <c:v>3.1254406994782213E-2</c:v>
                </c:pt>
                <c:pt idx="33">
                  <c:v>-2.7520897078683326E-3</c:v>
                </c:pt>
                <c:pt idx="34">
                  <c:v>2.5385670209119082E-2</c:v>
                </c:pt>
                <c:pt idx="35">
                  <c:v>-1.9424616773374037E-2</c:v>
                </c:pt>
                <c:pt idx="36">
                  <c:v>4.5176358274092721E-2</c:v>
                </c:pt>
                <c:pt idx="37">
                  <c:v>7.1865468365166718E-2</c:v>
                </c:pt>
                <c:pt idx="38">
                  <c:v>4.1375637221334527E-2</c:v>
                </c:pt>
                <c:pt idx="39">
                  <c:v>3.4646520735307051E-2</c:v>
                </c:pt>
                <c:pt idx="40">
                  <c:v>3.1989266294753183E-2</c:v>
                </c:pt>
                <c:pt idx="41">
                  <c:v>4.1111263172300516E-2</c:v>
                </c:pt>
                <c:pt idx="42">
                  <c:v>3.5728369745248179E-2</c:v>
                </c:pt>
                <c:pt idx="43">
                  <c:v>1.8770941212305825E-2</c:v>
                </c:pt>
                <c:pt idx="44">
                  <c:v>-2.3420662505762024E-3</c:v>
                </c:pt>
                <c:pt idx="45">
                  <c:v>3.3927300425808271E-2</c:v>
                </c:pt>
                <c:pt idx="46">
                  <c:v>2.8526570048309274E-2</c:v>
                </c:pt>
                <c:pt idx="47">
                  <c:v>4.0734130245884348E-2</c:v>
                </c:pt>
                <c:pt idx="48">
                  <c:v>2.5149214157574651E-2</c:v>
                </c:pt>
                <c:pt idx="49">
                  <c:v>3.7398195025313496E-2</c:v>
                </c:pt>
                <c:pt idx="50">
                  <c:v>4.4569161238303456E-2</c:v>
                </c:pt>
                <c:pt idx="51">
                  <c:v>4.3551122802384823E-2</c:v>
                </c:pt>
                <c:pt idx="52">
                  <c:v>4.8273915540113066E-2</c:v>
                </c:pt>
                <c:pt idx="53">
                  <c:v>4.1380783050312342E-2</c:v>
                </c:pt>
                <c:pt idx="54">
                  <c:v>0.01</c:v>
                </c:pt>
                <c:pt idx="55">
                  <c:v>1.7999999999999999E-2</c:v>
                </c:pt>
                <c:pt idx="56">
                  <c:v>2.8000000000000001E-2</c:v>
                </c:pt>
                <c:pt idx="57">
                  <c:v>3.7999999999999999E-2</c:v>
                </c:pt>
                <c:pt idx="58">
                  <c:v>3.3000000000000002E-2</c:v>
                </c:pt>
                <c:pt idx="59">
                  <c:v>2.7E-2</c:v>
                </c:pt>
                <c:pt idx="60">
                  <c:v>1.7999999999999999E-2</c:v>
                </c:pt>
                <c:pt idx="61">
                  <c:v>-3.369578386236971E-3</c:v>
                </c:pt>
                <c:pt idx="62">
                  <c:v>-2.8000000000000001E-2</c:v>
                </c:pt>
                <c:pt idx="63">
                  <c:v>2.5000000000000001E-2</c:v>
                </c:pt>
                <c:pt idx="64">
                  <c:v>1.6E-2</c:v>
                </c:pt>
                <c:pt idx="65">
                  <c:v>2.3E-2</c:v>
                </c:pt>
                <c:pt idx="66">
                  <c:v>2.1999999999999999E-2</c:v>
                </c:pt>
                <c:pt idx="67">
                  <c:v>2.4E-2</c:v>
                </c:pt>
                <c:pt idx="68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CE-419B-AC51-34413B276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100"/>
        <c:axId val="263865856"/>
        <c:axId val="370075320"/>
      </c:barChart>
      <c:catAx>
        <c:axId val="2638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0075320"/>
        <c:crosses val="autoZero"/>
        <c:auto val="1"/>
        <c:lblAlgn val="ctr"/>
        <c:lblOffset val="100"/>
        <c:tickLblSkip val="1"/>
        <c:noMultiLvlLbl val="0"/>
      </c:catAx>
      <c:valAx>
        <c:axId val="37007532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b="1"/>
            </a:pPr>
            <a:endParaRPr lang="en-US"/>
          </a:p>
        </c:txPr>
        <c:crossAx val="263865856"/>
        <c:crosses val="autoZero"/>
        <c:crossBetween val="between"/>
        <c:majorUnit val="1.0000000000000002E-2"/>
        <c:minorUnit val="5.000000000000001E-3"/>
      </c:valAx>
      <c:spPr>
        <a:solidFill>
          <a:srgbClr val="FFFFCC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95516185476827E-2"/>
          <c:y val="3.7687885845255259E-2"/>
          <c:w val="0.90972670603674544"/>
          <c:h val="0.83688126132120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 formatCode="mmm\-yy">
                  <c:v>39814</c:v>
                </c:pt>
                <c:pt idx="49" formatCode="mmm\-yy">
                  <c:v>39845</c:v>
                </c:pt>
                <c:pt idx="50" formatCode="mmm\-yy">
                  <c:v>39873</c:v>
                </c:pt>
                <c:pt idx="51" formatCode="mmm\-yy">
                  <c:v>39904</c:v>
                </c:pt>
                <c:pt idx="52" formatCode="mmm\-yy">
                  <c:v>39934</c:v>
                </c:pt>
                <c:pt idx="53" formatCode="mmm\-yy">
                  <c:v>39965</c:v>
                </c:pt>
                <c:pt idx="54" formatCode="mmm\-yy">
                  <c:v>39995</c:v>
                </c:pt>
                <c:pt idx="55" formatCode="mmm\-yy">
                  <c:v>40026</c:v>
                </c:pt>
                <c:pt idx="56" formatCode="mmm\-yy">
                  <c:v>40057</c:v>
                </c:pt>
                <c:pt idx="57" formatCode="mmm\-yy">
                  <c:v>40087</c:v>
                </c:pt>
                <c:pt idx="58" formatCode="mmm\-yy">
                  <c:v>40118</c:v>
                </c:pt>
                <c:pt idx="59" formatCode="mmm\-yy">
                  <c:v>40148</c:v>
                </c:pt>
                <c:pt idx="60" formatCode="mmm\-yy">
                  <c:v>40179</c:v>
                </c:pt>
                <c:pt idx="61" formatCode="mmm\-yy">
                  <c:v>40210</c:v>
                </c:pt>
                <c:pt idx="62" formatCode="mmm\-yy">
                  <c:v>40238</c:v>
                </c:pt>
                <c:pt idx="63" formatCode="mmm\-yy">
                  <c:v>40269</c:v>
                </c:pt>
                <c:pt idx="64" formatCode="mmm\-yy">
                  <c:v>40299</c:v>
                </c:pt>
                <c:pt idx="65" formatCode="mmm\-yy">
                  <c:v>40330</c:v>
                </c:pt>
                <c:pt idx="66" formatCode="mmm\-yy">
                  <c:v>40360</c:v>
                </c:pt>
                <c:pt idx="67" formatCode="mmm\-yy">
                  <c:v>40391</c:v>
                </c:pt>
                <c:pt idx="68" formatCode="mmm\-yy">
                  <c:v>40422</c:v>
                </c:pt>
                <c:pt idx="69" formatCode="mmm\-yy">
                  <c:v>40452</c:v>
                </c:pt>
                <c:pt idx="70" formatCode="mmm\-yy">
                  <c:v>40483</c:v>
                </c:pt>
                <c:pt idx="71" formatCode="mmm\-yy">
                  <c:v>40513</c:v>
                </c:pt>
                <c:pt idx="72" formatCode="mmm\-yy">
                  <c:v>40544</c:v>
                </c:pt>
                <c:pt idx="73" formatCode="mmm\-yy">
                  <c:v>40575</c:v>
                </c:pt>
                <c:pt idx="74" formatCode="mmm\-yy">
                  <c:v>40603</c:v>
                </c:pt>
                <c:pt idx="75" formatCode="mmm\-yy">
                  <c:v>40634</c:v>
                </c:pt>
                <c:pt idx="76" formatCode="mmm\-yy">
                  <c:v>40664</c:v>
                </c:pt>
                <c:pt idx="77" formatCode="mmm\-yy">
                  <c:v>40695</c:v>
                </c:pt>
                <c:pt idx="78" formatCode="mmm\-yy">
                  <c:v>40725</c:v>
                </c:pt>
                <c:pt idx="79" formatCode="mmm\-yy">
                  <c:v>40756</c:v>
                </c:pt>
                <c:pt idx="80" formatCode="mmm\-yy">
                  <c:v>40787</c:v>
                </c:pt>
                <c:pt idx="81" formatCode="mmm\-yy">
                  <c:v>40817</c:v>
                </c:pt>
                <c:pt idx="82" formatCode="mmm\-yy">
                  <c:v>40848</c:v>
                </c:pt>
                <c:pt idx="83" formatCode="mmm\-yy">
                  <c:v>40878</c:v>
                </c:pt>
                <c:pt idx="84" formatCode="mmm\-yy">
                  <c:v>40909</c:v>
                </c:pt>
                <c:pt idx="85" formatCode="mmm\-yy">
                  <c:v>40940</c:v>
                </c:pt>
                <c:pt idx="86" formatCode="mmm\-yy">
                  <c:v>40969</c:v>
                </c:pt>
                <c:pt idx="87" formatCode="mmm\-yy">
                  <c:v>41000</c:v>
                </c:pt>
                <c:pt idx="88" formatCode="mmm\-yy">
                  <c:v>41030</c:v>
                </c:pt>
                <c:pt idx="89" formatCode="mmm\-yy">
                  <c:v>41061</c:v>
                </c:pt>
                <c:pt idx="90" formatCode="mmm\-yy">
                  <c:v>41091</c:v>
                </c:pt>
                <c:pt idx="91" formatCode="mmm\-yy">
                  <c:v>41122</c:v>
                </c:pt>
                <c:pt idx="92" formatCode="mmm\-yy">
                  <c:v>41153</c:v>
                </c:pt>
                <c:pt idx="93" formatCode="mmm\-yy">
                  <c:v>41183</c:v>
                </c:pt>
                <c:pt idx="94" formatCode="mmm\-yy">
                  <c:v>41214</c:v>
                </c:pt>
                <c:pt idx="95" formatCode="mmm\-yy">
                  <c:v>41244</c:v>
                </c:pt>
                <c:pt idx="96" formatCode="mmm\-yy">
                  <c:v>41275</c:v>
                </c:pt>
                <c:pt idx="97" formatCode="mmm\-yy">
                  <c:v>41306</c:v>
                </c:pt>
                <c:pt idx="98" formatCode="mmm\-yy">
                  <c:v>41334</c:v>
                </c:pt>
                <c:pt idx="99" formatCode="mmm\-yy">
                  <c:v>41365</c:v>
                </c:pt>
                <c:pt idx="100" formatCode="mmm\-yy">
                  <c:v>41395</c:v>
                </c:pt>
                <c:pt idx="101" formatCode="mmm\-yy">
                  <c:v>41426</c:v>
                </c:pt>
                <c:pt idx="102" formatCode="mmm\-yy">
                  <c:v>41456</c:v>
                </c:pt>
                <c:pt idx="103" formatCode="mmm\-yy">
                  <c:v>41487</c:v>
                </c:pt>
                <c:pt idx="104" formatCode="mmm\-yy">
                  <c:v>41518</c:v>
                </c:pt>
                <c:pt idx="105" formatCode="mmm\-yy">
                  <c:v>41548</c:v>
                </c:pt>
                <c:pt idx="106" formatCode="mmm\-yy">
                  <c:v>41579</c:v>
                </c:pt>
                <c:pt idx="107" formatCode="mmm\-yy">
                  <c:v>41609</c:v>
                </c:pt>
                <c:pt idx="108" formatCode="mmm\-yy">
                  <c:v>41640</c:v>
                </c:pt>
                <c:pt idx="109" formatCode="mmm\-yy">
                  <c:v>41671</c:v>
                </c:pt>
                <c:pt idx="110" formatCode="mmm\-yy">
                  <c:v>41699</c:v>
                </c:pt>
                <c:pt idx="111" formatCode="mmm\-yy">
                  <c:v>41730</c:v>
                </c:pt>
                <c:pt idx="112" formatCode="mmm\-yy">
                  <c:v>41760</c:v>
                </c:pt>
                <c:pt idx="113" formatCode="mmm\-yy">
                  <c:v>41791</c:v>
                </c:pt>
                <c:pt idx="114" formatCode="mmm\-yy">
                  <c:v>41821</c:v>
                </c:pt>
                <c:pt idx="115" formatCode="mmm\-yy">
                  <c:v>41852</c:v>
                </c:pt>
                <c:pt idx="116" formatCode="mmm\-yy">
                  <c:v>41883</c:v>
                </c:pt>
                <c:pt idx="117" formatCode="mmm\-yy">
                  <c:v>41913</c:v>
                </c:pt>
                <c:pt idx="118" formatCode="mmm\-yy">
                  <c:v>41944</c:v>
                </c:pt>
                <c:pt idx="119" formatCode="mmm\-yy">
                  <c:v>41974</c:v>
                </c:pt>
                <c:pt idx="120" formatCode="mmm\-yy">
                  <c:v>42005</c:v>
                </c:pt>
                <c:pt idx="121" formatCode="mmm\-yy">
                  <c:v>42036</c:v>
                </c:pt>
                <c:pt idx="122" formatCode="mmm\-yy">
                  <c:v>42064</c:v>
                </c:pt>
                <c:pt idx="123" formatCode="mmm\-yy">
                  <c:v>42095</c:v>
                </c:pt>
                <c:pt idx="124" formatCode="mmm\-yy">
                  <c:v>42125</c:v>
                </c:pt>
                <c:pt idx="125" formatCode="mmm\-yy">
                  <c:v>42156</c:v>
                </c:pt>
                <c:pt idx="126" formatCode="mmm\-yy">
                  <c:v>42186</c:v>
                </c:pt>
                <c:pt idx="127" formatCode="mmm\-yy">
                  <c:v>42217</c:v>
                </c:pt>
                <c:pt idx="128" formatCode="mmm\-yy">
                  <c:v>42248</c:v>
                </c:pt>
                <c:pt idx="129" formatCode="mmm\-yy">
                  <c:v>42278</c:v>
                </c:pt>
                <c:pt idx="130" formatCode="mmm\-yy">
                  <c:v>42309</c:v>
                </c:pt>
                <c:pt idx="131" formatCode="mmm\-yy">
                  <c:v>42339</c:v>
                </c:pt>
                <c:pt idx="132" formatCode="mmm\-yy">
                  <c:v>42370</c:v>
                </c:pt>
              </c:numCache>
            </c:numRef>
          </c:cat>
          <c:val>
            <c:numRef>
              <c:f>Sheet1!$B$2:$B$134</c:f>
              <c:numCache>
                <c:formatCode>0.00000</c:formatCode>
                <c:ptCount val="133"/>
                <c:pt idx="0">
                  <c:v>1.5377920755919261</c:v>
                </c:pt>
                <c:pt idx="1">
                  <c:v>1.6944826839492055</c:v>
                </c:pt>
                <c:pt idx="2">
                  <c:v>1.526752696751621</c:v>
                </c:pt>
                <c:pt idx="3">
                  <c:v>1.5868186036604781</c:v>
                </c:pt>
                <c:pt idx="4">
                  <c:v>1.5079970686229238</c:v>
                </c:pt>
                <c:pt idx="5">
                  <c:v>1.6716238093445357</c:v>
                </c:pt>
                <c:pt idx="6">
                  <c:v>1.7623287046883984</c:v>
                </c:pt>
                <c:pt idx="7">
                  <c:v>1.9367627959259615</c:v>
                </c:pt>
                <c:pt idx="8">
                  <c:v>1.8613505367246486</c:v>
                </c:pt>
                <c:pt idx="9">
                  <c:v>1.657955712860959</c:v>
                </c:pt>
                <c:pt idx="10">
                  <c:v>1.8838833294662738</c:v>
                </c:pt>
                <c:pt idx="11">
                  <c:v>1.9096389155470295</c:v>
                </c:pt>
                <c:pt idx="12">
                  <c:v>1.9889798729624264</c:v>
                </c:pt>
                <c:pt idx="13">
                  <c:v>2.0541017392560867</c:v>
                </c:pt>
                <c:pt idx="14">
                  <c:v>2.1468730163528127</c:v>
                </c:pt>
                <c:pt idx="15">
                  <c:v>1.9034924818786214</c:v>
                </c:pt>
                <c:pt idx="16">
                  <c:v>1.8867643665756217</c:v>
                </c:pt>
                <c:pt idx="17">
                  <c:v>1.7537493056841269</c:v>
                </c:pt>
                <c:pt idx="18">
                  <c:v>1.6825415783344733</c:v>
                </c:pt>
                <c:pt idx="19">
                  <c:v>1.6466363168992526</c:v>
                </c:pt>
                <c:pt idx="20">
                  <c:v>1.669373558487397</c:v>
                </c:pt>
                <c:pt idx="21">
                  <c:v>1.6397674967544074</c:v>
                </c:pt>
                <c:pt idx="22">
                  <c:v>1.5074490905351068</c:v>
                </c:pt>
                <c:pt idx="23">
                  <c:v>1.5758922331025715</c:v>
                </c:pt>
                <c:pt idx="24">
                  <c:v>1.5059766337257807</c:v>
                </c:pt>
                <c:pt idx="25">
                  <c:v>1.3204763253200635</c:v>
                </c:pt>
                <c:pt idx="26">
                  <c:v>1.2495098873295696</c:v>
                </c:pt>
                <c:pt idx="27">
                  <c:v>1.1625001837073601</c:v>
                </c:pt>
                <c:pt idx="28">
                  <c:v>1.255734447593726</c:v>
                </c:pt>
                <c:pt idx="29">
                  <c:v>1.2526111228374104</c:v>
                </c:pt>
                <c:pt idx="30">
                  <c:v>1.0989737039157843</c:v>
                </c:pt>
                <c:pt idx="31">
                  <c:v>1.0284189616120543</c:v>
                </c:pt>
                <c:pt idx="32">
                  <c:v>0.94753887900096423</c:v>
                </c:pt>
                <c:pt idx="33">
                  <c:v>0.97321305455364548</c:v>
                </c:pt>
                <c:pt idx="34">
                  <c:v>0.91694650301066272</c:v>
                </c:pt>
                <c:pt idx="35">
                  <c:v>0.8445297504798388</c:v>
                </c:pt>
                <c:pt idx="36">
                  <c:v>0.68304799077441025</c:v>
                </c:pt>
                <c:pt idx="37">
                  <c:v>0.553814924319318</c:v>
                </c:pt>
                <c:pt idx="38">
                  <c:v>0.32660636261343523</c:v>
                </c:pt>
                <c:pt idx="39">
                  <c:v>0.12784379812302848</c:v>
                </c:pt>
                <c:pt idx="40">
                  <c:v>-0.13996003203209373</c:v>
                </c:pt>
                <c:pt idx="41">
                  <c:v>-0.36085512601176095</c:v>
                </c:pt>
                <c:pt idx="42">
                  <c:v>-0.42406419053843125</c:v>
                </c:pt>
                <c:pt idx="43">
                  <c:v>-0.58406976912919184</c:v>
                </c:pt>
                <c:pt idx="44">
                  <c:v>-0.95092888988446145</c:v>
                </c:pt>
                <c:pt idx="45">
                  <c:v>-1.2678607365667172</c:v>
                </c:pt>
                <c:pt idx="46">
                  <c:v>-1.9764348156594447</c:v>
                </c:pt>
                <c:pt idx="47">
                  <c:v>-2.5676753021956267</c:v>
                </c:pt>
                <c:pt idx="48">
                  <c:v>-3.1093979441997099</c:v>
                </c:pt>
                <c:pt idx="49">
                  <c:v>-3.6483590430006041</c:v>
                </c:pt>
                <c:pt idx="50">
                  <c:v>-4.1599603813296966</c:v>
                </c:pt>
                <c:pt idx="51">
                  <c:v>-4.3984504222164151</c:v>
                </c:pt>
                <c:pt idx="52">
                  <c:v>-4.5969786948135027</c:v>
                </c:pt>
                <c:pt idx="53">
                  <c:v>-4.8639367442934178</c:v>
                </c:pt>
                <c:pt idx="54">
                  <c:v>-5.0010573830862493</c:v>
                </c:pt>
                <c:pt idx="55">
                  <c:v>-5.0145598119996198</c:v>
                </c:pt>
                <c:pt idx="56">
                  <c:v>-4.7900784242203116</c:v>
                </c:pt>
                <c:pt idx="57">
                  <c:v>-4.5585580338943554</c:v>
                </c:pt>
                <c:pt idx="58">
                  <c:v>-4.0493975286603696</c:v>
                </c:pt>
                <c:pt idx="59">
                  <c:v>-3.7226514123960608</c:v>
                </c:pt>
                <c:pt idx="60">
                  <c:v>-3.2046375933012516</c:v>
                </c:pt>
                <c:pt idx="61">
                  <c:v>-2.7032361403162453</c:v>
                </c:pt>
                <c:pt idx="62">
                  <c:v>-1.9711695555369779</c:v>
                </c:pt>
                <c:pt idx="63">
                  <c:v>-1.256630318482943</c:v>
                </c:pt>
                <c:pt idx="64">
                  <c:v>-0.616414497099671</c:v>
                </c:pt>
                <c:pt idx="65">
                  <c:v>-0.38674452111928659</c:v>
                </c:pt>
                <c:pt idx="66">
                  <c:v>-0.19267231122335193</c:v>
                </c:pt>
                <c:pt idx="67">
                  <c:v>-4.763734152900545E-2</c:v>
                </c:pt>
                <c:pt idx="68">
                  <c:v>5.6701070424258759E-2</c:v>
                </c:pt>
                <c:pt idx="69">
                  <c:v>0.34399646087899249</c:v>
                </c:pt>
                <c:pt idx="70">
                  <c:v>0.54135659387581914</c:v>
                </c:pt>
                <c:pt idx="71">
                  <c:v>0.72737852778586021</c:v>
                </c:pt>
                <c:pt idx="72">
                  <c:v>0.74841861339012272</c:v>
                </c:pt>
                <c:pt idx="73">
                  <c:v>1.0415853943980702</c:v>
                </c:pt>
                <c:pt idx="74">
                  <c:v>1.0906723099462834</c:v>
                </c:pt>
                <c:pt idx="75">
                  <c:v>1.1542747358309402</c:v>
                </c:pt>
                <c:pt idx="76">
                  <c:v>0.81530021334959013</c:v>
                </c:pt>
                <c:pt idx="77">
                  <c:v>1.0954628501826935</c:v>
                </c:pt>
                <c:pt idx="78">
                  <c:v>1.1559582224546672</c:v>
                </c:pt>
                <c:pt idx="79">
                  <c:v>1.3152635139290325</c:v>
                </c:pt>
                <c:pt idx="80">
                  <c:v>1.5024926674988226</c:v>
                </c:pt>
                <c:pt idx="81">
                  <c:v>1.4510820404843638</c:v>
                </c:pt>
                <c:pt idx="82">
                  <c:v>1.4697183419029036</c:v>
                </c:pt>
                <c:pt idx="83">
                  <c:v>1.5727142813706685</c:v>
                </c:pt>
                <c:pt idx="84">
                  <c:v>1.8190718925807259</c:v>
                </c:pt>
                <c:pt idx="85">
                  <c:v>1.9165283193699034</c:v>
                </c:pt>
                <c:pt idx="86">
                  <c:v>1.8947933440687015</c:v>
                </c:pt>
                <c:pt idx="87">
                  <c:v>1.6273257006541142</c:v>
                </c:pt>
                <c:pt idx="88">
                  <c:v>1.717179351522935</c:v>
                </c:pt>
                <c:pt idx="89">
                  <c:v>1.5963975632346639</c:v>
                </c:pt>
                <c:pt idx="90">
                  <c:v>1.6551986314388811</c:v>
                </c:pt>
                <c:pt idx="91">
                  <c:v>1.7321830969885932</c:v>
                </c:pt>
                <c:pt idx="92">
                  <c:v>1.6318986004753011</c:v>
                </c:pt>
                <c:pt idx="93">
                  <c:v>1.6213867202133914</c:v>
                </c:pt>
                <c:pt idx="94">
                  <c:v>1.654708520179371</c:v>
                </c:pt>
                <c:pt idx="95">
                  <c:v>1.7309635173058835</c:v>
                </c:pt>
                <c:pt idx="96">
                  <c:v>1.5576228888905863</c:v>
                </c:pt>
                <c:pt idx="97">
                  <c:v>1.6100070461484872</c:v>
                </c:pt>
                <c:pt idx="98">
                  <c:v>1.5321979816527609</c:v>
                </c:pt>
                <c:pt idx="99">
                  <c:v>1.6079958734833921</c:v>
                </c:pt>
                <c:pt idx="100">
                  <c:v>1.654753235945372</c:v>
                </c:pt>
                <c:pt idx="101">
                  <c:v>1.7054677250794903</c:v>
                </c:pt>
                <c:pt idx="102">
                  <c:v>1.7725987644163776</c:v>
                </c:pt>
                <c:pt idx="103">
                  <c:v>1.8108321773243174</c:v>
                </c:pt>
                <c:pt idx="104">
                  <c:v>1.7905395373697175</c:v>
                </c:pt>
                <c:pt idx="105">
                  <c:v>1.7901644179016518</c:v>
                </c:pt>
                <c:pt idx="106">
                  <c:v>1.8873057185289754</c:v>
                </c:pt>
                <c:pt idx="107">
                  <c:v>1.7574188232870824</c:v>
                </c:pt>
                <c:pt idx="108">
                  <c:v>1.8350692096126942</c:v>
                </c:pt>
                <c:pt idx="109">
                  <c:v>1.5994094488188892</c:v>
                </c:pt>
                <c:pt idx="110">
                  <c:v>1.7025282210544335</c:v>
                </c:pt>
                <c:pt idx="111">
                  <c:v>1.807680988816962</c:v>
                </c:pt>
                <c:pt idx="112">
                  <c:v>1.8185938059630535</c:v>
                </c:pt>
                <c:pt idx="113">
                  <c:v>1.9465092552106045</c:v>
                </c:pt>
                <c:pt idx="114">
                  <c:v>2.0349520841907331</c:v>
                </c:pt>
                <c:pt idx="115">
                  <c:v>1.9939931140575684</c:v>
                </c:pt>
                <c:pt idx="116">
                  <c:v>2.0412777129521498</c:v>
                </c:pt>
                <c:pt idx="117">
                  <c:v>2.1309884251546451</c:v>
                </c:pt>
                <c:pt idx="118">
                  <c:v>2.0904741631248225</c:v>
                </c:pt>
                <c:pt idx="119">
                  <c:v>2.282273164313553</c:v>
                </c:pt>
                <c:pt idx="120">
                  <c:v>2.328138374804456</c:v>
                </c:pt>
                <c:pt idx="121">
                  <c:v>2.3940054455917847</c:v>
                </c:pt>
                <c:pt idx="122">
                  <c:v>2.2475840657658841</c:v>
                </c:pt>
                <c:pt idx="123">
                  <c:v>2.2113501521206613</c:v>
                </c:pt>
                <c:pt idx="124">
                  <c:v>2.2024882086477016</c:v>
                </c:pt>
                <c:pt idx="125">
                  <c:v>2.105210485306408</c:v>
                </c:pt>
                <c:pt idx="126">
                  <c:v>2.1830727234750436</c:v>
                </c:pt>
                <c:pt idx="127">
                  <c:v>2.0325787175361931</c:v>
                </c:pt>
                <c:pt idx="128">
                  <c:v>1.9189674025686276</c:v>
                </c:pt>
                <c:pt idx="129">
                  <c:v>1.9744680851063734</c:v>
                </c:pt>
                <c:pt idx="130">
                  <c:v>1.8730827407794859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64-418D-94C8-75B49750F6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Texas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 formatCode="mmm\-yy">
                  <c:v>39814</c:v>
                </c:pt>
                <c:pt idx="49" formatCode="mmm\-yy">
                  <c:v>39845</c:v>
                </c:pt>
                <c:pt idx="50" formatCode="mmm\-yy">
                  <c:v>39873</c:v>
                </c:pt>
                <c:pt idx="51" formatCode="mmm\-yy">
                  <c:v>39904</c:v>
                </c:pt>
                <c:pt idx="52" formatCode="mmm\-yy">
                  <c:v>39934</c:v>
                </c:pt>
                <c:pt idx="53" formatCode="mmm\-yy">
                  <c:v>39965</c:v>
                </c:pt>
                <c:pt idx="54" formatCode="mmm\-yy">
                  <c:v>39995</c:v>
                </c:pt>
                <c:pt idx="55" formatCode="mmm\-yy">
                  <c:v>40026</c:v>
                </c:pt>
                <c:pt idx="56" formatCode="mmm\-yy">
                  <c:v>40057</c:v>
                </c:pt>
                <c:pt idx="57" formatCode="mmm\-yy">
                  <c:v>40087</c:v>
                </c:pt>
                <c:pt idx="58" formatCode="mmm\-yy">
                  <c:v>40118</c:v>
                </c:pt>
                <c:pt idx="59" formatCode="mmm\-yy">
                  <c:v>40148</c:v>
                </c:pt>
                <c:pt idx="60" formatCode="mmm\-yy">
                  <c:v>40179</c:v>
                </c:pt>
                <c:pt idx="61" formatCode="mmm\-yy">
                  <c:v>40210</c:v>
                </c:pt>
                <c:pt idx="62" formatCode="mmm\-yy">
                  <c:v>40238</c:v>
                </c:pt>
                <c:pt idx="63" formatCode="mmm\-yy">
                  <c:v>40269</c:v>
                </c:pt>
                <c:pt idx="64" formatCode="mmm\-yy">
                  <c:v>40299</c:v>
                </c:pt>
                <c:pt idx="65" formatCode="mmm\-yy">
                  <c:v>40330</c:v>
                </c:pt>
                <c:pt idx="66" formatCode="mmm\-yy">
                  <c:v>40360</c:v>
                </c:pt>
                <c:pt idx="67" formatCode="mmm\-yy">
                  <c:v>40391</c:v>
                </c:pt>
                <c:pt idx="68" formatCode="mmm\-yy">
                  <c:v>40422</c:v>
                </c:pt>
                <c:pt idx="69" formatCode="mmm\-yy">
                  <c:v>40452</c:v>
                </c:pt>
                <c:pt idx="70" formatCode="mmm\-yy">
                  <c:v>40483</c:v>
                </c:pt>
                <c:pt idx="71" formatCode="mmm\-yy">
                  <c:v>40513</c:v>
                </c:pt>
                <c:pt idx="72" formatCode="mmm\-yy">
                  <c:v>40544</c:v>
                </c:pt>
                <c:pt idx="73" formatCode="mmm\-yy">
                  <c:v>40575</c:v>
                </c:pt>
                <c:pt idx="74" formatCode="mmm\-yy">
                  <c:v>40603</c:v>
                </c:pt>
                <c:pt idx="75" formatCode="mmm\-yy">
                  <c:v>40634</c:v>
                </c:pt>
                <c:pt idx="76" formatCode="mmm\-yy">
                  <c:v>40664</c:v>
                </c:pt>
                <c:pt idx="77" formatCode="mmm\-yy">
                  <c:v>40695</c:v>
                </c:pt>
                <c:pt idx="78" formatCode="mmm\-yy">
                  <c:v>40725</c:v>
                </c:pt>
                <c:pt idx="79" formatCode="mmm\-yy">
                  <c:v>40756</c:v>
                </c:pt>
                <c:pt idx="80" formatCode="mmm\-yy">
                  <c:v>40787</c:v>
                </c:pt>
                <c:pt idx="81" formatCode="mmm\-yy">
                  <c:v>40817</c:v>
                </c:pt>
                <c:pt idx="82" formatCode="mmm\-yy">
                  <c:v>40848</c:v>
                </c:pt>
                <c:pt idx="83" formatCode="mmm\-yy">
                  <c:v>40878</c:v>
                </c:pt>
                <c:pt idx="84" formatCode="mmm\-yy">
                  <c:v>40909</c:v>
                </c:pt>
                <c:pt idx="85" formatCode="mmm\-yy">
                  <c:v>40940</c:v>
                </c:pt>
                <c:pt idx="86" formatCode="mmm\-yy">
                  <c:v>40969</c:v>
                </c:pt>
                <c:pt idx="87" formatCode="mmm\-yy">
                  <c:v>41000</c:v>
                </c:pt>
                <c:pt idx="88" formatCode="mmm\-yy">
                  <c:v>41030</c:v>
                </c:pt>
                <c:pt idx="89" formatCode="mmm\-yy">
                  <c:v>41061</c:v>
                </c:pt>
                <c:pt idx="90" formatCode="mmm\-yy">
                  <c:v>41091</c:v>
                </c:pt>
                <c:pt idx="91" formatCode="mmm\-yy">
                  <c:v>41122</c:v>
                </c:pt>
                <c:pt idx="92" formatCode="mmm\-yy">
                  <c:v>41153</c:v>
                </c:pt>
                <c:pt idx="93" formatCode="mmm\-yy">
                  <c:v>41183</c:v>
                </c:pt>
                <c:pt idx="94" formatCode="mmm\-yy">
                  <c:v>41214</c:v>
                </c:pt>
                <c:pt idx="95" formatCode="mmm\-yy">
                  <c:v>41244</c:v>
                </c:pt>
                <c:pt idx="96" formatCode="mmm\-yy">
                  <c:v>41275</c:v>
                </c:pt>
                <c:pt idx="97" formatCode="mmm\-yy">
                  <c:v>41306</c:v>
                </c:pt>
                <c:pt idx="98" formatCode="mmm\-yy">
                  <c:v>41334</c:v>
                </c:pt>
                <c:pt idx="99" formatCode="mmm\-yy">
                  <c:v>41365</c:v>
                </c:pt>
                <c:pt idx="100" formatCode="mmm\-yy">
                  <c:v>41395</c:v>
                </c:pt>
                <c:pt idx="101" formatCode="mmm\-yy">
                  <c:v>41426</c:v>
                </c:pt>
                <c:pt idx="102" formatCode="mmm\-yy">
                  <c:v>41456</c:v>
                </c:pt>
                <c:pt idx="103" formatCode="mmm\-yy">
                  <c:v>41487</c:v>
                </c:pt>
                <c:pt idx="104" formatCode="mmm\-yy">
                  <c:v>41518</c:v>
                </c:pt>
                <c:pt idx="105" formatCode="mmm\-yy">
                  <c:v>41548</c:v>
                </c:pt>
                <c:pt idx="106" formatCode="mmm\-yy">
                  <c:v>41579</c:v>
                </c:pt>
                <c:pt idx="107" formatCode="mmm\-yy">
                  <c:v>41609</c:v>
                </c:pt>
                <c:pt idx="108" formatCode="mmm\-yy">
                  <c:v>41640</c:v>
                </c:pt>
                <c:pt idx="109" formatCode="mmm\-yy">
                  <c:v>41671</c:v>
                </c:pt>
                <c:pt idx="110" formatCode="mmm\-yy">
                  <c:v>41699</c:v>
                </c:pt>
                <c:pt idx="111" formatCode="mmm\-yy">
                  <c:v>41730</c:v>
                </c:pt>
                <c:pt idx="112" formatCode="mmm\-yy">
                  <c:v>41760</c:v>
                </c:pt>
                <c:pt idx="113" formatCode="mmm\-yy">
                  <c:v>41791</c:v>
                </c:pt>
                <c:pt idx="114" formatCode="mmm\-yy">
                  <c:v>41821</c:v>
                </c:pt>
                <c:pt idx="115" formatCode="mmm\-yy">
                  <c:v>41852</c:v>
                </c:pt>
                <c:pt idx="116" formatCode="mmm\-yy">
                  <c:v>41883</c:v>
                </c:pt>
                <c:pt idx="117" formatCode="mmm\-yy">
                  <c:v>41913</c:v>
                </c:pt>
                <c:pt idx="118" formatCode="mmm\-yy">
                  <c:v>41944</c:v>
                </c:pt>
                <c:pt idx="119" formatCode="mmm\-yy">
                  <c:v>41974</c:v>
                </c:pt>
                <c:pt idx="120" formatCode="mmm\-yy">
                  <c:v>42005</c:v>
                </c:pt>
                <c:pt idx="121" formatCode="mmm\-yy">
                  <c:v>42036</c:v>
                </c:pt>
                <c:pt idx="122" formatCode="mmm\-yy">
                  <c:v>42064</c:v>
                </c:pt>
                <c:pt idx="123" formatCode="mmm\-yy">
                  <c:v>42095</c:v>
                </c:pt>
                <c:pt idx="124" formatCode="mmm\-yy">
                  <c:v>42125</c:v>
                </c:pt>
                <c:pt idx="125" formatCode="mmm\-yy">
                  <c:v>42156</c:v>
                </c:pt>
                <c:pt idx="126" formatCode="mmm\-yy">
                  <c:v>42186</c:v>
                </c:pt>
                <c:pt idx="127" formatCode="mmm\-yy">
                  <c:v>42217</c:v>
                </c:pt>
                <c:pt idx="128" formatCode="mmm\-yy">
                  <c:v>42248</c:v>
                </c:pt>
                <c:pt idx="129" formatCode="mmm\-yy">
                  <c:v>42278</c:v>
                </c:pt>
                <c:pt idx="130" formatCode="mmm\-yy">
                  <c:v>42309</c:v>
                </c:pt>
                <c:pt idx="131" formatCode="mmm\-yy">
                  <c:v>42339</c:v>
                </c:pt>
                <c:pt idx="132" formatCode="mmm\-yy">
                  <c:v>42370</c:v>
                </c:pt>
              </c:numCache>
            </c:numRef>
          </c:cat>
          <c:val>
            <c:numRef>
              <c:f>Sheet1!$C$2:$C$134</c:f>
              <c:numCache>
                <c:formatCode>0.00000</c:formatCode>
                <c:ptCount val="133"/>
                <c:pt idx="0">
                  <c:v>2.0023430530626163</c:v>
                </c:pt>
                <c:pt idx="1">
                  <c:v>2.0537782474567834</c:v>
                </c:pt>
                <c:pt idx="2">
                  <c:v>2.1229666390956581</c:v>
                </c:pt>
                <c:pt idx="3">
                  <c:v>2.3256550137703114</c:v>
                </c:pt>
                <c:pt idx="4">
                  <c:v>2.3591556706020977</c:v>
                </c:pt>
                <c:pt idx="5">
                  <c:v>2.4154436904949783</c:v>
                </c:pt>
                <c:pt idx="6">
                  <c:v>2.6172635678604728</c:v>
                </c:pt>
                <c:pt idx="7">
                  <c:v>2.6846556499942054</c:v>
                </c:pt>
                <c:pt idx="8">
                  <c:v>3.0211258750052483</c:v>
                </c:pt>
                <c:pt idx="9">
                  <c:v>2.7312196038322689</c:v>
                </c:pt>
                <c:pt idx="10">
                  <c:v>3.1732168850072906</c:v>
                </c:pt>
                <c:pt idx="11">
                  <c:v>3.2127099861217534</c:v>
                </c:pt>
                <c:pt idx="12">
                  <c:v>3.340217482930119</c:v>
                </c:pt>
                <c:pt idx="13">
                  <c:v>3.4401966424350228</c:v>
                </c:pt>
                <c:pt idx="14">
                  <c:v>3.6073267984715107</c:v>
                </c:pt>
                <c:pt idx="15">
                  <c:v>3.1472677961907003</c:v>
                </c:pt>
                <c:pt idx="16">
                  <c:v>3.3954932357415979</c:v>
                </c:pt>
                <c:pt idx="17">
                  <c:v>3.6363262832431076</c:v>
                </c:pt>
                <c:pt idx="18">
                  <c:v>3.0620558781365714</c:v>
                </c:pt>
                <c:pt idx="19">
                  <c:v>3.3119307458767455</c:v>
                </c:pt>
                <c:pt idx="20">
                  <c:v>3.3038012023069552</c:v>
                </c:pt>
                <c:pt idx="21">
                  <c:v>3.3666886778076943</c:v>
                </c:pt>
                <c:pt idx="22">
                  <c:v>3.259029345372455</c:v>
                </c:pt>
                <c:pt idx="23">
                  <c:v>3.319418800674323</c:v>
                </c:pt>
                <c:pt idx="24">
                  <c:v>3.0803270999449461</c:v>
                </c:pt>
                <c:pt idx="25">
                  <c:v>3.2408437316723049</c:v>
                </c:pt>
                <c:pt idx="26">
                  <c:v>3.2812844514823025</c:v>
                </c:pt>
                <c:pt idx="27">
                  <c:v>3.344163959010249</c:v>
                </c:pt>
                <c:pt idx="28">
                  <c:v>3.3575597291681136</c:v>
                </c:pt>
                <c:pt idx="29">
                  <c:v>3.4343995004509908</c:v>
                </c:pt>
                <c:pt idx="30">
                  <c:v>3.5935154608225828</c:v>
                </c:pt>
                <c:pt idx="31">
                  <c:v>3.2941176470588251</c:v>
                </c:pt>
                <c:pt idx="32">
                  <c:v>2.9716716391457343</c:v>
                </c:pt>
                <c:pt idx="33">
                  <c:v>3.3160031056816308</c:v>
                </c:pt>
                <c:pt idx="34">
                  <c:v>3.2801124275369409</c:v>
                </c:pt>
                <c:pt idx="35">
                  <c:v>3.1175944990482041</c:v>
                </c:pt>
                <c:pt idx="36">
                  <c:v>3.2573322122755766</c:v>
                </c:pt>
                <c:pt idx="37">
                  <c:v>3.1724110911957926</c:v>
                </c:pt>
                <c:pt idx="38">
                  <c:v>2.6501183868338218</c:v>
                </c:pt>
                <c:pt idx="39">
                  <c:v>2.6303569701073837</c:v>
                </c:pt>
                <c:pt idx="40">
                  <c:v>2.5039439762976512</c:v>
                </c:pt>
                <c:pt idx="41">
                  <c:v>2.1349994250450255</c:v>
                </c:pt>
                <c:pt idx="42">
                  <c:v>2.1522203224466407</c:v>
                </c:pt>
                <c:pt idx="43">
                  <c:v>2.0135905346827743</c:v>
                </c:pt>
                <c:pt idx="44">
                  <c:v>1.4544307065607054</c:v>
                </c:pt>
                <c:pt idx="45">
                  <c:v>1.4192897843478658</c:v>
                </c:pt>
                <c:pt idx="46">
                  <c:v>0.9411586835117447</c:v>
                </c:pt>
                <c:pt idx="47">
                  <c:v>0.50200614086313156</c:v>
                </c:pt>
                <c:pt idx="48">
                  <c:v>-0.34103536804995782</c:v>
                </c:pt>
                <c:pt idx="49">
                  <c:v>-1.2844367654597511</c:v>
                </c:pt>
                <c:pt idx="50">
                  <c:v>-1.7460272444532521</c:v>
                </c:pt>
                <c:pt idx="51">
                  <c:v>-2.4083552488948001</c:v>
                </c:pt>
                <c:pt idx="52">
                  <c:v>-2.835049127713285</c:v>
                </c:pt>
                <c:pt idx="53">
                  <c:v>-3.1590107333183126</c:v>
                </c:pt>
                <c:pt idx="54">
                  <c:v>-3.5508610010496544</c:v>
                </c:pt>
                <c:pt idx="55">
                  <c:v>-3.9816088488571322</c:v>
                </c:pt>
                <c:pt idx="56">
                  <c:v>-3.714490376821411</c:v>
                </c:pt>
                <c:pt idx="57">
                  <c:v>-3.8165361346902404</c:v>
                </c:pt>
                <c:pt idx="58">
                  <c:v>-3.7192364940134559</c:v>
                </c:pt>
                <c:pt idx="59">
                  <c:v>-3.4974275352132489</c:v>
                </c:pt>
                <c:pt idx="60">
                  <c:v>-2.7703014457090225</c:v>
                </c:pt>
                <c:pt idx="61">
                  <c:v>-2.1551185267105866</c:v>
                </c:pt>
                <c:pt idx="62">
                  <c:v>-1.2594288793103425</c:v>
                </c:pt>
                <c:pt idx="63">
                  <c:v>-0.38827824675951028</c:v>
                </c:pt>
                <c:pt idx="64">
                  <c:v>0.39212656222835651</c:v>
                </c:pt>
                <c:pt idx="65">
                  <c:v>0.68108935543562676</c:v>
                </c:pt>
                <c:pt idx="66">
                  <c:v>0.91574014157695949</c:v>
                </c:pt>
                <c:pt idx="67">
                  <c:v>1.2481356464400628</c:v>
                </c:pt>
                <c:pt idx="68">
                  <c:v>1.4242783167085937</c:v>
                </c:pt>
                <c:pt idx="69">
                  <c:v>1.8128449671366953</c:v>
                </c:pt>
                <c:pt idx="70">
                  <c:v>1.9543023821098737</c:v>
                </c:pt>
                <c:pt idx="71">
                  <c:v>2.102452051468795</c:v>
                </c:pt>
                <c:pt idx="72">
                  <c:v>2.0395452298566319</c:v>
                </c:pt>
                <c:pt idx="73">
                  <c:v>2.0807123761597879</c:v>
                </c:pt>
                <c:pt idx="74">
                  <c:v>2.1339413604607005</c:v>
                </c:pt>
                <c:pt idx="75">
                  <c:v>2.3513555443509304</c:v>
                </c:pt>
                <c:pt idx="76">
                  <c:v>1.8154006003232581</c:v>
                </c:pt>
                <c:pt idx="77">
                  <c:v>2.1150885296381761</c:v>
                </c:pt>
                <c:pt idx="78">
                  <c:v>2.4687159956474414</c:v>
                </c:pt>
                <c:pt idx="79">
                  <c:v>2.5333385020933408</c:v>
                </c:pt>
                <c:pt idx="80">
                  <c:v>2.6599235609774841</c:v>
                </c:pt>
                <c:pt idx="81">
                  <c:v>2.0995163066902967</c:v>
                </c:pt>
                <c:pt idx="82">
                  <c:v>2.2410833492275462</c:v>
                </c:pt>
                <c:pt idx="83">
                  <c:v>2.2655506943123571</c:v>
                </c:pt>
                <c:pt idx="84">
                  <c:v>2.5277823529981758</c:v>
                </c:pt>
                <c:pt idx="85">
                  <c:v>2.8258922983602996</c:v>
                </c:pt>
                <c:pt idx="86" formatCode="General">
                  <c:v>2.7066220174208233</c:v>
                </c:pt>
                <c:pt idx="87" formatCode="General">
                  <c:v>2.4915448525441253</c:v>
                </c:pt>
                <c:pt idx="88" formatCode="General">
                  <c:v>2.7969120579036444</c:v>
                </c:pt>
                <c:pt idx="89" formatCode="General">
                  <c:v>2.8854671215062577</c:v>
                </c:pt>
                <c:pt idx="90" formatCode="General">
                  <c:v>2.7524675497065498</c:v>
                </c:pt>
                <c:pt idx="91" formatCode="General">
                  <c:v>3.0208510557855561</c:v>
                </c:pt>
                <c:pt idx="92" formatCode="General">
                  <c:v>2.9106498194945818</c:v>
                </c:pt>
                <c:pt idx="93" formatCode="General">
                  <c:v>3.3096616227473508</c:v>
                </c:pt>
                <c:pt idx="94" formatCode="General">
                  <c:v>3.528588751049333</c:v>
                </c:pt>
                <c:pt idx="95" formatCode="General">
                  <c:v>3.4737077063298649</c:v>
                </c:pt>
                <c:pt idx="96" formatCode="General">
                  <c:v>3.0428455330649529</c:v>
                </c:pt>
                <c:pt idx="97" formatCode="General">
                  <c:v>3.3737218622420295</c:v>
                </c:pt>
                <c:pt idx="98" formatCode="General">
                  <c:v>3.1805599420365205</c:v>
                </c:pt>
                <c:pt idx="99" formatCode="General">
                  <c:v>3.1085065673324808</c:v>
                </c:pt>
                <c:pt idx="100" formatCode="General">
                  <c:v>2.9570460791793263</c:v>
                </c:pt>
                <c:pt idx="101" formatCode="General">
                  <c:v>2.9162850338889879</c:v>
                </c:pt>
                <c:pt idx="102" formatCode="General">
                  <c:v>3.1253460303399372</c:v>
                </c:pt>
                <c:pt idx="103" formatCode="General">
                  <c:v>2.9451162449309232</c:v>
                </c:pt>
                <c:pt idx="104" formatCode="General">
                  <c:v>2.9397792881677987</c:v>
                </c:pt>
                <c:pt idx="105" formatCode="General">
                  <c:v>2.8594778660612885</c:v>
                </c:pt>
                <c:pt idx="106" formatCode="General">
                  <c:v>2.8839656554917825</c:v>
                </c:pt>
                <c:pt idx="107" formatCode="General">
                  <c:v>2.7153347654529369</c:v>
                </c:pt>
                <c:pt idx="108" formatCode="General">
                  <c:v>3.0373617505181416</c:v>
                </c:pt>
                <c:pt idx="109" formatCode="General">
                  <c:v>2.6820895116803634</c:v>
                </c:pt>
                <c:pt idx="110" formatCode="General">
                  <c:v>2.6990043032823818</c:v>
                </c:pt>
                <c:pt idx="111" formatCode="General">
                  <c:v>2.917974002689383</c:v>
                </c:pt>
                <c:pt idx="112" formatCode="General">
                  <c:v>3.0712091993428947</c:v>
                </c:pt>
                <c:pt idx="113" formatCode="General">
                  <c:v>3.0418995407782035</c:v>
                </c:pt>
                <c:pt idx="114" formatCode="General">
                  <c:v>3.122791005646075</c:v>
                </c:pt>
                <c:pt idx="115" formatCode="General">
                  <c:v>3.1130797476025984</c:v>
                </c:pt>
                <c:pt idx="116" formatCode="General">
                  <c:v>3.0989865284606122</c:v>
                </c:pt>
                <c:pt idx="117" formatCode="General">
                  <c:v>3.4571040132775455</c:v>
                </c:pt>
                <c:pt idx="118" formatCode="General">
                  <c:v>3.129761633711059</c:v>
                </c:pt>
                <c:pt idx="119" formatCode="General">
                  <c:v>3.359351756243556</c:v>
                </c:pt>
                <c:pt idx="120" formatCode="General">
                  <c:v>3.4711714758709045</c:v>
                </c:pt>
                <c:pt idx="121" formatCode="General">
                  <c:v>3.2762879322512317</c:v>
                </c:pt>
                <c:pt idx="122" formatCode="General">
                  <c:v>2.8104070970230488</c:v>
                </c:pt>
                <c:pt idx="123" formatCode="General">
                  <c:v>2.6575497582857821</c:v>
                </c:pt>
                <c:pt idx="124" formatCode="General">
                  <c:v>2.4651791282655378</c:v>
                </c:pt>
                <c:pt idx="125" formatCode="General">
                  <c:v>2.3354234682420483</c:v>
                </c:pt>
                <c:pt idx="126" formatCode="General">
                  <c:v>2.4130361217884699</c:v>
                </c:pt>
                <c:pt idx="127" formatCode="General">
                  <c:v>1.9222624614294137</c:v>
                </c:pt>
                <c:pt idx="128" formatCode="General">
                  <c:v>1.9031797131888517</c:v>
                </c:pt>
                <c:pt idx="129" formatCode="General">
                  <c:v>1.7296697670449834</c:v>
                </c:pt>
                <c:pt idx="130" formatCode="General">
                  <c:v>1.5318252836084678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64-418D-94C8-75B49750F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315016"/>
        <c:axId val="258313448"/>
      </c:lineChart>
      <c:dateAx>
        <c:axId val="25831501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8313448"/>
        <c:crosses val="autoZero"/>
        <c:auto val="1"/>
        <c:lblOffset val="100"/>
        <c:baseTimeUnit val="months"/>
      </c:dateAx>
      <c:valAx>
        <c:axId val="258313448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8315016"/>
        <c:crosses val="autoZero"/>
        <c:crossBetween val="between"/>
        <c:minorUnit val="5.0000000000000452E-3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 Rigs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Sheet1!$A$2:$A$838</c:f>
              <c:strCache>
                <c:ptCount val="837"/>
                <c:pt idx="0">
                  <c:v>1/7/2000</c:v>
                </c:pt>
                <c:pt idx="1">
                  <c:v>1/14/2000</c:v>
                </c:pt>
                <c:pt idx="2">
                  <c:v>1/21/2000</c:v>
                </c:pt>
                <c:pt idx="3">
                  <c:v>1/28/2000</c:v>
                </c:pt>
                <c:pt idx="4">
                  <c:v>2/4/2000</c:v>
                </c:pt>
                <c:pt idx="5">
                  <c:v>2/11/2000</c:v>
                </c:pt>
                <c:pt idx="6">
                  <c:v>2/18/2000</c:v>
                </c:pt>
                <c:pt idx="7">
                  <c:v>2/25/2000</c:v>
                </c:pt>
                <c:pt idx="8">
                  <c:v>3/3/2000</c:v>
                </c:pt>
                <c:pt idx="9">
                  <c:v>3/10/2000</c:v>
                </c:pt>
                <c:pt idx="10">
                  <c:v>3/17/2000</c:v>
                </c:pt>
                <c:pt idx="11">
                  <c:v>3/24/2000</c:v>
                </c:pt>
                <c:pt idx="12">
                  <c:v>3/31/2000</c:v>
                </c:pt>
                <c:pt idx="13">
                  <c:v>4/7/2000</c:v>
                </c:pt>
                <c:pt idx="14">
                  <c:v>4/14/2000</c:v>
                </c:pt>
                <c:pt idx="15">
                  <c:v>4/20/2000</c:v>
                </c:pt>
                <c:pt idx="16">
                  <c:v>4/28/2000</c:v>
                </c:pt>
                <c:pt idx="17">
                  <c:v>5/5/2000</c:v>
                </c:pt>
                <c:pt idx="18">
                  <c:v>5/12/2000</c:v>
                </c:pt>
                <c:pt idx="19">
                  <c:v>5/19/2000</c:v>
                </c:pt>
                <c:pt idx="20">
                  <c:v>5/26/2000</c:v>
                </c:pt>
                <c:pt idx="21">
                  <c:v>6/2/2000</c:v>
                </c:pt>
                <c:pt idx="22">
                  <c:v>6/9/2000</c:v>
                </c:pt>
                <c:pt idx="23">
                  <c:v>6/16/2000</c:v>
                </c:pt>
                <c:pt idx="24">
                  <c:v>6/23/2000</c:v>
                </c:pt>
                <c:pt idx="25">
                  <c:v>6/30/2000</c:v>
                </c:pt>
                <c:pt idx="26">
                  <c:v>7/7/2000</c:v>
                </c:pt>
                <c:pt idx="27">
                  <c:v>7/14/2000</c:v>
                </c:pt>
                <c:pt idx="28">
                  <c:v>7/21/2000</c:v>
                </c:pt>
                <c:pt idx="29">
                  <c:v>7/28/2000</c:v>
                </c:pt>
                <c:pt idx="30">
                  <c:v>8/4/2000</c:v>
                </c:pt>
                <c:pt idx="31">
                  <c:v>8/11/2000</c:v>
                </c:pt>
                <c:pt idx="32">
                  <c:v>8/18/2000</c:v>
                </c:pt>
                <c:pt idx="33">
                  <c:v>8/25/2000</c:v>
                </c:pt>
                <c:pt idx="34">
                  <c:v>9/1/2000</c:v>
                </c:pt>
                <c:pt idx="35">
                  <c:v>9/8/2000</c:v>
                </c:pt>
                <c:pt idx="36">
                  <c:v>9/15/2000</c:v>
                </c:pt>
                <c:pt idx="37">
                  <c:v>9/22/2000</c:v>
                </c:pt>
                <c:pt idx="38">
                  <c:v>9/29/2000</c:v>
                </c:pt>
                <c:pt idx="39">
                  <c:v>10/6/2000</c:v>
                </c:pt>
                <c:pt idx="40">
                  <c:v>10/13/2000</c:v>
                </c:pt>
                <c:pt idx="41">
                  <c:v>10/20/2000</c:v>
                </c:pt>
                <c:pt idx="42">
                  <c:v>10/27/2000</c:v>
                </c:pt>
                <c:pt idx="43">
                  <c:v>11/3/2000</c:v>
                </c:pt>
                <c:pt idx="44">
                  <c:v>11/10/2000</c:v>
                </c:pt>
                <c:pt idx="45">
                  <c:v>11/17/2000</c:v>
                </c:pt>
                <c:pt idx="46">
                  <c:v>11/22/2000</c:v>
                </c:pt>
                <c:pt idx="47">
                  <c:v>12/1/2000</c:v>
                </c:pt>
                <c:pt idx="48">
                  <c:v>12/8/2000</c:v>
                </c:pt>
                <c:pt idx="49">
                  <c:v>12/15/2000</c:v>
                </c:pt>
                <c:pt idx="50">
                  <c:v>12/21/2000</c:v>
                </c:pt>
                <c:pt idx="51">
                  <c:v>12/29/2000</c:v>
                </c:pt>
                <c:pt idx="52">
                  <c:v>1/5/2001</c:v>
                </c:pt>
                <c:pt idx="53">
                  <c:v>1/12/2001</c:v>
                </c:pt>
                <c:pt idx="54">
                  <c:v>1/19/2001</c:v>
                </c:pt>
                <c:pt idx="55">
                  <c:v>1/26/2001</c:v>
                </c:pt>
                <c:pt idx="56">
                  <c:v>2/2/2001</c:v>
                </c:pt>
                <c:pt idx="57">
                  <c:v>2/9/2001</c:v>
                </c:pt>
                <c:pt idx="58">
                  <c:v>2/16/2001</c:v>
                </c:pt>
                <c:pt idx="59">
                  <c:v>2/23/2001</c:v>
                </c:pt>
                <c:pt idx="60">
                  <c:v>3/2/2001</c:v>
                </c:pt>
                <c:pt idx="61">
                  <c:v>3/9/2001</c:v>
                </c:pt>
                <c:pt idx="62">
                  <c:v>3/16/2001</c:v>
                </c:pt>
                <c:pt idx="63">
                  <c:v>3/23/2001</c:v>
                </c:pt>
                <c:pt idx="64">
                  <c:v>3/30/2001</c:v>
                </c:pt>
                <c:pt idx="65">
                  <c:v>4/6/2001</c:v>
                </c:pt>
                <c:pt idx="66">
                  <c:v>4/12/2001</c:v>
                </c:pt>
                <c:pt idx="67">
                  <c:v>4/20/2001</c:v>
                </c:pt>
                <c:pt idx="68">
                  <c:v>4/27/2001</c:v>
                </c:pt>
                <c:pt idx="69">
                  <c:v>5/4/2001</c:v>
                </c:pt>
                <c:pt idx="70">
                  <c:v>5/11/2001</c:v>
                </c:pt>
                <c:pt idx="71">
                  <c:v>5/18/2001</c:v>
                </c:pt>
                <c:pt idx="72">
                  <c:v>5/25/2001</c:v>
                </c:pt>
                <c:pt idx="73">
                  <c:v>6/1/2001</c:v>
                </c:pt>
                <c:pt idx="74">
                  <c:v>6/8/2001</c:v>
                </c:pt>
                <c:pt idx="75">
                  <c:v>6/15/2001</c:v>
                </c:pt>
                <c:pt idx="76">
                  <c:v>6/22/2001</c:v>
                </c:pt>
                <c:pt idx="77">
                  <c:v>6/29/2001</c:v>
                </c:pt>
                <c:pt idx="78">
                  <c:v>7/6/2001</c:v>
                </c:pt>
                <c:pt idx="79">
                  <c:v>7/13/2001</c:v>
                </c:pt>
                <c:pt idx="80">
                  <c:v>7/20/2001</c:v>
                </c:pt>
                <c:pt idx="81">
                  <c:v>7/27/2001</c:v>
                </c:pt>
                <c:pt idx="82">
                  <c:v>8/3/2001</c:v>
                </c:pt>
                <c:pt idx="83">
                  <c:v>8/10/2001</c:v>
                </c:pt>
                <c:pt idx="84">
                  <c:v>8/17/2001</c:v>
                </c:pt>
                <c:pt idx="85">
                  <c:v>8/24/2001</c:v>
                </c:pt>
                <c:pt idx="86">
                  <c:v>8/31/2001</c:v>
                </c:pt>
                <c:pt idx="87">
                  <c:v>9/7/2001</c:v>
                </c:pt>
                <c:pt idx="88">
                  <c:v>9/14/2001</c:v>
                </c:pt>
                <c:pt idx="89">
                  <c:v>9/21/2001</c:v>
                </c:pt>
                <c:pt idx="90">
                  <c:v>9/28/2001</c:v>
                </c:pt>
                <c:pt idx="91">
                  <c:v>10/5/2001</c:v>
                </c:pt>
                <c:pt idx="92">
                  <c:v>10/12/2001</c:v>
                </c:pt>
                <c:pt idx="93">
                  <c:v>10/19/2001</c:v>
                </c:pt>
                <c:pt idx="94">
                  <c:v>10/26/2001</c:v>
                </c:pt>
                <c:pt idx="95">
                  <c:v>11/2/2001</c:v>
                </c:pt>
                <c:pt idx="96">
                  <c:v>11/9/2001</c:v>
                </c:pt>
                <c:pt idx="97">
                  <c:v>11/16/2001</c:v>
                </c:pt>
                <c:pt idx="98">
                  <c:v>11/21/2001</c:v>
                </c:pt>
                <c:pt idx="99">
                  <c:v>11/30/2001</c:v>
                </c:pt>
                <c:pt idx="100">
                  <c:v>12/7/2001</c:v>
                </c:pt>
                <c:pt idx="101">
                  <c:v>12/14/2001</c:v>
                </c:pt>
                <c:pt idx="102">
                  <c:v>12/21/2001</c:v>
                </c:pt>
                <c:pt idx="103">
                  <c:v>12/28/2001</c:v>
                </c:pt>
                <c:pt idx="104">
                  <c:v>1/4/2002</c:v>
                </c:pt>
                <c:pt idx="105">
                  <c:v>1/11/2002</c:v>
                </c:pt>
                <c:pt idx="106">
                  <c:v>1/18/2002</c:v>
                </c:pt>
                <c:pt idx="107">
                  <c:v>1/25/2002</c:v>
                </c:pt>
                <c:pt idx="108">
                  <c:v>2/1/2002</c:v>
                </c:pt>
                <c:pt idx="109">
                  <c:v>2/8/2002</c:v>
                </c:pt>
                <c:pt idx="110">
                  <c:v>2/15/2002</c:v>
                </c:pt>
                <c:pt idx="111">
                  <c:v>2/22/2002</c:v>
                </c:pt>
                <c:pt idx="112">
                  <c:v>3/1/2002</c:v>
                </c:pt>
                <c:pt idx="113">
                  <c:v>3/8/2002</c:v>
                </c:pt>
                <c:pt idx="114">
                  <c:v>3/15/2002</c:v>
                </c:pt>
                <c:pt idx="115">
                  <c:v>3/22/2002</c:v>
                </c:pt>
                <c:pt idx="116">
                  <c:v>3/28/2002</c:v>
                </c:pt>
                <c:pt idx="117">
                  <c:v>4/5/2002</c:v>
                </c:pt>
                <c:pt idx="118">
                  <c:v>4/12/2002</c:v>
                </c:pt>
                <c:pt idx="119">
                  <c:v>4/19/2002</c:v>
                </c:pt>
                <c:pt idx="120">
                  <c:v>4/26/2002</c:v>
                </c:pt>
                <c:pt idx="121">
                  <c:v>5/3/2002</c:v>
                </c:pt>
                <c:pt idx="122">
                  <c:v>5/10/2002</c:v>
                </c:pt>
                <c:pt idx="123">
                  <c:v>5/17/2002</c:v>
                </c:pt>
                <c:pt idx="124">
                  <c:v>5/24/2002</c:v>
                </c:pt>
                <c:pt idx="125">
                  <c:v>5/31/2002</c:v>
                </c:pt>
                <c:pt idx="126">
                  <c:v>6/7/2002</c:v>
                </c:pt>
                <c:pt idx="127">
                  <c:v>6/14/2002</c:v>
                </c:pt>
                <c:pt idx="128">
                  <c:v>6/21/2002</c:v>
                </c:pt>
                <c:pt idx="129">
                  <c:v>6/28/2002</c:v>
                </c:pt>
                <c:pt idx="130">
                  <c:v>7/3/2002</c:v>
                </c:pt>
                <c:pt idx="131">
                  <c:v>7/12/2002</c:v>
                </c:pt>
                <c:pt idx="132">
                  <c:v>7/19/2002</c:v>
                </c:pt>
                <c:pt idx="133">
                  <c:v>7/26/2002</c:v>
                </c:pt>
                <c:pt idx="134">
                  <c:v>8/2/2002</c:v>
                </c:pt>
                <c:pt idx="135">
                  <c:v>8/9/2002</c:v>
                </c:pt>
                <c:pt idx="136">
                  <c:v>8/16/2002</c:v>
                </c:pt>
                <c:pt idx="137">
                  <c:v>8/23/2002</c:v>
                </c:pt>
                <c:pt idx="138">
                  <c:v>8/30/2002</c:v>
                </c:pt>
                <c:pt idx="139">
                  <c:v>9/6/2002</c:v>
                </c:pt>
                <c:pt idx="140">
                  <c:v>9/13/2002</c:v>
                </c:pt>
                <c:pt idx="141">
                  <c:v>9/20/2002</c:v>
                </c:pt>
                <c:pt idx="142">
                  <c:v>9/27/2002</c:v>
                </c:pt>
                <c:pt idx="143">
                  <c:v>10/4/2002</c:v>
                </c:pt>
                <c:pt idx="144">
                  <c:v>10/11/2002</c:v>
                </c:pt>
                <c:pt idx="145">
                  <c:v>10/18/2002</c:v>
                </c:pt>
                <c:pt idx="146">
                  <c:v>10/25/2002</c:v>
                </c:pt>
                <c:pt idx="147">
                  <c:v>11/1/2002</c:v>
                </c:pt>
                <c:pt idx="148">
                  <c:v>11/8/2002</c:v>
                </c:pt>
                <c:pt idx="149">
                  <c:v>11/15/2002</c:v>
                </c:pt>
                <c:pt idx="150">
                  <c:v>11/22/2002</c:v>
                </c:pt>
                <c:pt idx="151">
                  <c:v>11/27/2002</c:v>
                </c:pt>
                <c:pt idx="152">
                  <c:v>12/6/2002</c:v>
                </c:pt>
                <c:pt idx="153">
                  <c:v>12/13/2002</c:v>
                </c:pt>
                <c:pt idx="154">
                  <c:v>12/20/2002</c:v>
                </c:pt>
                <c:pt idx="155">
                  <c:v>12/27/2002</c:v>
                </c:pt>
                <c:pt idx="156">
                  <c:v>1/3/2003</c:v>
                </c:pt>
                <c:pt idx="157">
                  <c:v>1/10/2003</c:v>
                </c:pt>
                <c:pt idx="158">
                  <c:v>1/17/2003</c:v>
                </c:pt>
                <c:pt idx="159">
                  <c:v>1/24/2003</c:v>
                </c:pt>
                <c:pt idx="160">
                  <c:v>1/31/2003</c:v>
                </c:pt>
                <c:pt idx="161">
                  <c:v>2/7/2003</c:v>
                </c:pt>
                <c:pt idx="162">
                  <c:v>2/14/2003</c:v>
                </c:pt>
                <c:pt idx="163">
                  <c:v>2/21/2003</c:v>
                </c:pt>
                <c:pt idx="164">
                  <c:v>2/28/2003</c:v>
                </c:pt>
                <c:pt idx="165">
                  <c:v>3/7/2003</c:v>
                </c:pt>
                <c:pt idx="166">
                  <c:v>3/14/2003</c:v>
                </c:pt>
                <c:pt idx="167">
                  <c:v>3/21/2003</c:v>
                </c:pt>
                <c:pt idx="168">
                  <c:v>3/28/2003</c:v>
                </c:pt>
                <c:pt idx="169">
                  <c:v>4/4/2003</c:v>
                </c:pt>
                <c:pt idx="170">
                  <c:v>4/11/2003</c:v>
                </c:pt>
                <c:pt idx="171">
                  <c:v>4/17/2003</c:v>
                </c:pt>
                <c:pt idx="172">
                  <c:v>4/25/2003</c:v>
                </c:pt>
                <c:pt idx="173">
                  <c:v>5/2/2003</c:v>
                </c:pt>
                <c:pt idx="174">
                  <c:v>5/9/2003</c:v>
                </c:pt>
                <c:pt idx="175">
                  <c:v>5/16/2003</c:v>
                </c:pt>
                <c:pt idx="176">
                  <c:v>5/23/2003</c:v>
                </c:pt>
                <c:pt idx="177">
                  <c:v>5/30/2003</c:v>
                </c:pt>
                <c:pt idx="178">
                  <c:v>6/6/2003</c:v>
                </c:pt>
                <c:pt idx="179">
                  <c:v>6/13/2003</c:v>
                </c:pt>
                <c:pt idx="180">
                  <c:v>6/20/2003</c:v>
                </c:pt>
                <c:pt idx="181">
                  <c:v>6/27/2003</c:v>
                </c:pt>
                <c:pt idx="182">
                  <c:v>7/3/2003</c:v>
                </c:pt>
                <c:pt idx="183">
                  <c:v>7/11/2003</c:v>
                </c:pt>
                <c:pt idx="184">
                  <c:v>7/18/2003</c:v>
                </c:pt>
                <c:pt idx="185">
                  <c:v>7/25/2003</c:v>
                </c:pt>
                <c:pt idx="186">
                  <c:v>8/1/2003</c:v>
                </c:pt>
                <c:pt idx="187">
                  <c:v>8/8/2003</c:v>
                </c:pt>
                <c:pt idx="188">
                  <c:v>8/15/2003</c:v>
                </c:pt>
                <c:pt idx="189">
                  <c:v>8/22/2003</c:v>
                </c:pt>
                <c:pt idx="190">
                  <c:v>8/29/2003</c:v>
                </c:pt>
                <c:pt idx="191">
                  <c:v>9/5/2003</c:v>
                </c:pt>
                <c:pt idx="192">
                  <c:v>9/12/2003</c:v>
                </c:pt>
                <c:pt idx="193">
                  <c:v>9/19/2003</c:v>
                </c:pt>
                <c:pt idx="194">
                  <c:v>9/26/2003</c:v>
                </c:pt>
                <c:pt idx="195">
                  <c:v>10/3/2003</c:v>
                </c:pt>
                <c:pt idx="196">
                  <c:v>10/10/2003</c:v>
                </c:pt>
                <c:pt idx="197">
                  <c:v>10/17/2003</c:v>
                </c:pt>
                <c:pt idx="198">
                  <c:v>10/24/2003</c:v>
                </c:pt>
                <c:pt idx="199">
                  <c:v>10/31/2003</c:v>
                </c:pt>
                <c:pt idx="200">
                  <c:v>11/7/2003</c:v>
                </c:pt>
                <c:pt idx="201">
                  <c:v>11/14/2003</c:v>
                </c:pt>
                <c:pt idx="202">
                  <c:v>11/21/2003</c:v>
                </c:pt>
                <c:pt idx="203">
                  <c:v>11/26/2003</c:v>
                </c:pt>
                <c:pt idx="204">
                  <c:v>12/5/2003</c:v>
                </c:pt>
                <c:pt idx="205">
                  <c:v>12/12/2003</c:v>
                </c:pt>
                <c:pt idx="206">
                  <c:v>12/19/2003</c:v>
                </c:pt>
                <c:pt idx="207">
                  <c:v>12/23/2003</c:v>
                </c:pt>
                <c:pt idx="208">
                  <c:v>12/31/2003</c:v>
                </c:pt>
                <c:pt idx="209">
                  <c:v>1/9/2004</c:v>
                </c:pt>
                <c:pt idx="210">
                  <c:v>1/16/2004</c:v>
                </c:pt>
                <c:pt idx="211">
                  <c:v>1/23/2004</c:v>
                </c:pt>
                <c:pt idx="212">
                  <c:v>1/30/2004</c:v>
                </c:pt>
                <c:pt idx="213">
                  <c:v>2/6/2004</c:v>
                </c:pt>
                <c:pt idx="214">
                  <c:v>2/13/2004</c:v>
                </c:pt>
                <c:pt idx="215">
                  <c:v>2/20/2004</c:v>
                </c:pt>
                <c:pt idx="216">
                  <c:v>2/27/2004</c:v>
                </c:pt>
                <c:pt idx="217">
                  <c:v>3/5/2004</c:v>
                </c:pt>
                <c:pt idx="218">
                  <c:v>3/12/2004</c:v>
                </c:pt>
                <c:pt idx="219">
                  <c:v>3/19/2004</c:v>
                </c:pt>
                <c:pt idx="220">
                  <c:v>3/26/2004</c:v>
                </c:pt>
                <c:pt idx="221">
                  <c:v>4/2/2004</c:v>
                </c:pt>
                <c:pt idx="222">
                  <c:v>4/8/2004</c:v>
                </c:pt>
                <c:pt idx="223">
                  <c:v>4/16/2004</c:v>
                </c:pt>
                <c:pt idx="224">
                  <c:v>4/23/2004</c:v>
                </c:pt>
                <c:pt idx="225">
                  <c:v>4/30/2004</c:v>
                </c:pt>
                <c:pt idx="226">
                  <c:v>5/7/2004</c:v>
                </c:pt>
                <c:pt idx="227">
                  <c:v>5/14/2004</c:v>
                </c:pt>
                <c:pt idx="228">
                  <c:v>5/21/2004</c:v>
                </c:pt>
                <c:pt idx="229">
                  <c:v>5/28/2004</c:v>
                </c:pt>
                <c:pt idx="230">
                  <c:v>6/4/2004</c:v>
                </c:pt>
                <c:pt idx="231">
                  <c:v>6/11/2004</c:v>
                </c:pt>
                <c:pt idx="232">
                  <c:v>6/18/2004</c:v>
                </c:pt>
                <c:pt idx="233">
                  <c:v>6/25/2004</c:v>
                </c:pt>
                <c:pt idx="234">
                  <c:v>7/2/2004</c:v>
                </c:pt>
                <c:pt idx="235">
                  <c:v>7/9/2004</c:v>
                </c:pt>
                <c:pt idx="236">
                  <c:v>7/16/2004</c:v>
                </c:pt>
                <c:pt idx="237">
                  <c:v>7/23/2004</c:v>
                </c:pt>
                <c:pt idx="238">
                  <c:v>7/30/2004</c:v>
                </c:pt>
                <c:pt idx="239">
                  <c:v>8/6/2004</c:v>
                </c:pt>
                <c:pt idx="240">
                  <c:v>8/13/2004</c:v>
                </c:pt>
                <c:pt idx="241">
                  <c:v>8/20/2004</c:v>
                </c:pt>
                <c:pt idx="242">
                  <c:v>8/27/2004</c:v>
                </c:pt>
                <c:pt idx="243">
                  <c:v>9/3/2004</c:v>
                </c:pt>
                <c:pt idx="244">
                  <c:v>9/10/2004</c:v>
                </c:pt>
                <c:pt idx="245">
                  <c:v>9/17/2004</c:v>
                </c:pt>
                <c:pt idx="246">
                  <c:v>9/24/2004</c:v>
                </c:pt>
                <c:pt idx="247">
                  <c:v>10/1/2004</c:v>
                </c:pt>
                <c:pt idx="248">
                  <c:v>10/8/2004</c:v>
                </c:pt>
                <c:pt idx="249">
                  <c:v>10/15/2004</c:v>
                </c:pt>
                <c:pt idx="250">
                  <c:v>10/22/2004</c:v>
                </c:pt>
                <c:pt idx="251">
                  <c:v>10/29/2004</c:v>
                </c:pt>
                <c:pt idx="252">
                  <c:v>11/5/2004</c:v>
                </c:pt>
                <c:pt idx="253">
                  <c:v>11/12/2004</c:v>
                </c:pt>
                <c:pt idx="254">
                  <c:v>11/19/2004</c:v>
                </c:pt>
                <c:pt idx="255">
                  <c:v>11/24/2004</c:v>
                </c:pt>
                <c:pt idx="256">
                  <c:v>12/3/2004</c:v>
                </c:pt>
                <c:pt idx="257">
                  <c:v>12/10/2004</c:v>
                </c:pt>
                <c:pt idx="258">
                  <c:v>12/17/2004</c:v>
                </c:pt>
                <c:pt idx="259">
                  <c:v>12/23/2004</c:v>
                </c:pt>
                <c:pt idx="260">
                  <c:v>12/31/2004</c:v>
                </c:pt>
                <c:pt idx="261">
                  <c:v>1/7/2005</c:v>
                </c:pt>
                <c:pt idx="262">
                  <c:v>1/14/2005</c:v>
                </c:pt>
                <c:pt idx="263">
                  <c:v>1/21/2005</c:v>
                </c:pt>
                <c:pt idx="264">
                  <c:v>1/28/2005</c:v>
                </c:pt>
                <c:pt idx="265">
                  <c:v>2/4/2005</c:v>
                </c:pt>
                <c:pt idx="266">
                  <c:v>2/11/2005</c:v>
                </c:pt>
                <c:pt idx="267">
                  <c:v>2/18/2005</c:v>
                </c:pt>
                <c:pt idx="268">
                  <c:v>2/25/2005</c:v>
                </c:pt>
                <c:pt idx="269">
                  <c:v>3/4/2005</c:v>
                </c:pt>
                <c:pt idx="270">
                  <c:v>3/11/2005</c:v>
                </c:pt>
                <c:pt idx="271">
                  <c:v>3/18/2005</c:v>
                </c:pt>
                <c:pt idx="272">
                  <c:v>3/24/2005</c:v>
                </c:pt>
                <c:pt idx="273">
                  <c:v>4/1/2005</c:v>
                </c:pt>
                <c:pt idx="274">
                  <c:v>4/8/2005</c:v>
                </c:pt>
                <c:pt idx="275">
                  <c:v>4/15/2005</c:v>
                </c:pt>
                <c:pt idx="276">
                  <c:v>4/22/2005</c:v>
                </c:pt>
                <c:pt idx="277">
                  <c:v>4/29/2005</c:v>
                </c:pt>
                <c:pt idx="278">
                  <c:v>5/6/2005</c:v>
                </c:pt>
                <c:pt idx="279">
                  <c:v>5/13/2005</c:v>
                </c:pt>
                <c:pt idx="280">
                  <c:v>5/20/2005</c:v>
                </c:pt>
                <c:pt idx="281">
                  <c:v>5/27/2005</c:v>
                </c:pt>
                <c:pt idx="282">
                  <c:v>6/3/2005</c:v>
                </c:pt>
                <c:pt idx="283">
                  <c:v>6/10/2005</c:v>
                </c:pt>
                <c:pt idx="284">
                  <c:v>6/17/2005</c:v>
                </c:pt>
                <c:pt idx="285">
                  <c:v>6/24/2005</c:v>
                </c:pt>
                <c:pt idx="286">
                  <c:v>7/1/2005</c:v>
                </c:pt>
                <c:pt idx="287">
                  <c:v>7/8/2005</c:v>
                </c:pt>
                <c:pt idx="288">
                  <c:v>7/15/2005</c:v>
                </c:pt>
                <c:pt idx="289">
                  <c:v>7/22/2005</c:v>
                </c:pt>
                <c:pt idx="290">
                  <c:v>7/29/2005</c:v>
                </c:pt>
                <c:pt idx="291">
                  <c:v>8/5/2005</c:v>
                </c:pt>
                <c:pt idx="292">
                  <c:v>8/12/2005</c:v>
                </c:pt>
                <c:pt idx="293">
                  <c:v>8/19/2005</c:v>
                </c:pt>
                <c:pt idx="294">
                  <c:v>8/26/2005</c:v>
                </c:pt>
                <c:pt idx="295">
                  <c:v>9/2/2005</c:v>
                </c:pt>
                <c:pt idx="296">
                  <c:v>9/9/2005</c:v>
                </c:pt>
                <c:pt idx="297">
                  <c:v>9/16/2005</c:v>
                </c:pt>
                <c:pt idx="298">
                  <c:v>9/23/2005</c:v>
                </c:pt>
                <c:pt idx="299">
                  <c:v>9/30/2005</c:v>
                </c:pt>
                <c:pt idx="300">
                  <c:v>10/7/2005</c:v>
                </c:pt>
                <c:pt idx="301">
                  <c:v>10/14/2005</c:v>
                </c:pt>
                <c:pt idx="302">
                  <c:v>10/21/2005</c:v>
                </c:pt>
                <c:pt idx="303">
                  <c:v>10/28/2005</c:v>
                </c:pt>
                <c:pt idx="304">
                  <c:v>11/4/2005</c:v>
                </c:pt>
                <c:pt idx="305">
                  <c:v>11/11/2005</c:v>
                </c:pt>
                <c:pt idx="306">
                  <c:v>11/18/2005</c:v>
                </c:pt>
                <c:pt idx="307">
                  <c:v>11/23/2005</c:v>
                </c:pt>
                <c:pt idx="308">
                  <c:v>12/2/2005</c:v>
                </c:pt>
                <c:pt idx="309">
                  <c:v>12/9/2005</c:v>
                </c:pt>
                <c:pt idx="310">
                  <c:v>12/16/2005</c:v>
                </c:pt>
                <c:pt idx="311">
                  <c:v>12/22/2005</c:v>
                </c:pt>
                <c:pt idx="312">
                  <c:v>12/30/2005</c:v>
                </c:pt>
                <c:pt idx="313">
                  <c:v>1/6/2006</c:v>
                </c:pt>
                <c:pt idx="314">
                  <c:v>1/13/2006</c:v>
                </c:pt>
                <c:pt idx="315">
                  <c:v>1/20/2006</c:v>
                </c:pt>
                <c:pt idx="316">
                  <c:v>1/27/2006</c:v>
                </c:pt>
                <c:pt idx="317">
                  <c:v>2/3/2006</c:v>
                </c:pt>
                <c:pt idx="318">
                  <c:v>2/10/2006</c:v>
                </c:pt>
                <c:pt idx="319">
                  <c:v>2/17/2006</c:v>
                </c:pt>
                <c:pt idx="320">
                  <c:v>2/24/2006</c:v>
                </c:pt>
                <c:pt idx="321">
                  <c:v>3/3/2006</c:v>
                </c:pt>
                <c:pt idx="322">
                  <c:v>3/10/2006</c:v>
                </c:pt>
                <c:pt idx="323">
                  <c:v>3/17/2006</c:v>
                </c:pt>
                <c:pt idx="324">
                  <c:v>3/24/2006</c:v>
                </c:pt>
                <c:pt idx="325">
                  <c:v>3/31/2006</c:v>
                </c:pt>
                <c:pt idx="326">
                  <c:v>4/7/2006</c:v>
                </c:pt>
                <c:pt idx="327">
                  <c:v>4/13/2006</c:v>
                </c:pt>
                <c:pt idx="328">
                  <c:v>4/21/2006</c:v>
                </c:pt>
                <c:pt idx="329">
                  <c:v>4/28/2006</c:v>
                </c:pt>
                <c:pt idx="330">
                  <c:v>5/5/2006</c:v>
                </c:pt>
                <c:pt idx="331">
                  <c:v>5/12/2006</c:v>
                </c:pt>
                <c:pt idx="332">
                  <c:v>5/19/2006</c:v>
                </c:pt>
                <c:pt idx="333">
                  <c:v>5/26/2006</c:v>
                </c:pt>
                <c:pt idx="334">
                  <c:v>6/2/2006</c:v>
                </c:pt>
                <c:pt idx="335">
                  <c:v>6/9/2006</c:v>
                </c:pt>
                <c:pt idx="336">
                  <c:v>6/16/2006</c:v>
                </c:pt>
                <c:pt idx="337">
                  <c:v>6/23/2006</c:v>
                </c:pt>
                <c:pt idx="338">
                  <c:v>6/30/2006</c:v>
                </c:pt>
                <c:pt idx="339">
                  <c:v>7/7/2006</c:v>
                </c:pt>
                <c:pt idx="340">
                  <c:v>7/14/2006</c:v>
                </c:pt>
                <c:pt idx="341">
                  <c:v>7/21/2006</c:v>
                </c:pt>
                <c:pt idx="342">
                  <c:v>7/28/2006</c:v>
                </c:pt>
                <c:pt idx="343">
                  <c:v>8/4/2006</c:v>
                </c:pt>
                <c:pt idx="344">
                  <c:v>8/11/2006</c:v>
                </c:pt>
                <c:pt idx="345">
                  <c:v>8/18/2006</c:v>
                </c:pt>
                <c:pt idx="346">
                  <c:v>8/25/2006</c:v>
                </c:pt>
                <c:pt idx="347">
                  <c:v>9/1/2006</c:v>
                </c:pt>
                <c:pt idx="348">
                  <c:v>9/8/2006</c:v>
                </c:pt>
                <c:pt idx="349">
                  <c:v>9/15/2006</c:v>
                </c:pt>
                <c:pt idx="350">
                  <c:v>9/22/2006</c:v>
                </c:pt>
                <c:pt idx="351">
                  <c:v>9/29/2006</c:v>
                </c:pt>
                <c:pt idx="352">
                  <c:v>10/6/2006</c:v>
                </c:pt>
                <c:pt idx="353">
                  <c:v>10/13/2006</c:v>
                </c:pt>
                <c:pt idx="354">
                  <c:v>10/20/2006</c:v>
                </c:pt>
                <c:pt idx="355">
                  <c:v>10/27/2006</c:v>
                </c:pt>
                <c:pt idx="356">
                  <c:v>11/3/2006</c:v>
                </c:pt>
                <c:pt idx="357">
                  <c:v>11/10/2006</c:v>
                </c:pt>
                <c:pt idx="358">
                  <c:v>11/17/2006</c:v>
                </c:pt>
                <c:pt idx="359">
                  <c:v>11/22/2006</c:v>
                </c:pt>
                <c:pt idx="360">
                  <c:v>12/1/2006</c:v>
                </c:pt>
                <c:pt idx="361">
                  <c:v>12/8/2006</c:v>
                </c:pt>
                <c:pt idx="362">
                  <c:v>12/15/2006</c:v>
                </c:pt>
                <c:pt idx="363">
                  <c:v>12/22/2006</c:v>
                </c:pt>
                <c:pt idx="364">
                  <c:v>12/29/2006</c:v>
                </c:pt>
                <c:pt idx="365">
                  <c:v>1/5/2007</c:v>
                </c:pt>
                <c:pt idx="366">
                  <c:v>1/12/2007</c:v>
                </c:pt>
                <c:pt idx="367">
                  <c:v>1/19/2007</c:v>
                </c:pt>
                <c:pt idx="368">
                  <c:v>1/26/2007</c:v>
                </c:pt>
                <c:pt idx="369">
                  <c:v>2/2/2007</c:v>
                </c:pt>
                <c:pt idx="370">
                  <c:v>2/9/2007</c:v>
                </c:pt>
                <c:pt idx="371">
                  <c:v>2/16/2007</c:v>
                </c:pt>
                <c:pt idx="372">
                  <c:v>2/23/2007</c:v>
                </c:pt>
                <c:pt idx="373">
                  <c:v>3/2/2007</c:v>
                </c:pt>
                <c:pt idx="374">
                  <c:v>3/9/2007</c:v>
                </c:pt>
                <c:pt idx="375">
                  <c:v>3/16/2007</c:v>
                </c:pt>
                <c:pt idx="376">
                  <c:v>3/23/2007</c:v>
                </c:pt>
                <c:pt idx="377">
                  <c:v>3/30/2007</c:v>
                </c:pt>
                <c:pt idx="378">
                  <c:v>4/6/2007</c:v>
                </c:pt>
                <c:pt idx="379">
                  <c:v>4/13/2007</c:v>
                </c:pt>
                <c:pt idx="380">
                  <c:v>4/20/2007</c:v>
                </c:pt>
                <c:pt idx="381">
                  <c:v>4/27/2007</c:v>
                </c:pt>
                <c:pt idx="382">
                  <c:v>5/4/2007</c:v>
                </c:pt>
                <c:pt idx="383">
                  <c:v>5/11/2007</c:v>
                </c:pt>
                <c:pt idx="384">
                  <c:v>5/18/2007</c:v>
                </c:pt>
                <c:pt idx="385">
                  <c:v>5/25/2007</c:v>
                </c:pt>
                <c:pt idx="386">
                  <c:v>6/1/2007</c:v>
                </c:pt>
                <c:pt idx="387">
                  <c:v>6/8/2007</c:v>
                </c:pt>
                <c:pt idx="388">
                  <c:v>6/15/2007</c:v>
                </c:pt>
                <c:pt idx="389">
                  <c:v>6/22/2007</c:v>
                </c:pt>
                <c:pt idx="390">
                  <c:v>6/29/2007</c:v>
                </c:pt>
                <c:pt idx="391">
                  <c:v>7/6/2007</c:v>
                </c:pt>
                <c:pt idx="392">
                  <c:v>7/13/2007</c:v>
                </c:pt>
                <c:pt idx="393">
                  <c:v>7/20/2007</c:v>
                </c:pt>
                <c:pt idx="394">
                  <c:v>7/27/2007</c:v>
                </c:pt>
                <c:pt idx="395">
                  <c:v>8/3/2007</c:v>
                </c:pt>
                <c:pt idx="396">
                  <c:v>8/10/2007</c:v>
                </c:pt>
                <c:pt idx="397">
                  <c:v>8/17/2007</c:v>
                </c:pt>
                <c:pt idx="398">
                  <c:v>8/24/2007</c:v>
                </c:pt>
                <c:pt idx="399">
                  <c:v>8/31/2007</c:v>
                </c:pt>
                <c:pt idx="400">
                  <c:v>9/7/2007</c:v>
                </c:pt>
                <c:pt idx="401">
                  <c:v>9/14/2007</c:v>
                </c:pt>
                <c:pt idx="402">
                  <c:v>9/21/2007</c:v>
                </c:pt>
                <c:pt idx="403">
                  <c:v>9/28/2007</c:v>
                </c:pt>
                <c:pt idx="404">
                  <c:v>10/5/2007</c:v>
                </c:pt>
                <c:pt idx="405">
                  <c:v>10/12/2007</c:v>
                </c:pt>
                <c:pt idx="406">
                  <c:v>10/19/2007</c:v>
                </c:pt>
                <c:pt idx="407">
                  <c:v>10/26/2007</c:v>
                </c:pt>
                <c:pt idx="408">
                  <c:v>11/2/2007</c:v>
                </c:pt>
                <c:pt idx="409">
                  <c:v>11/9/2007</c:v>
                </c:pt>
                <c:pt idx="410">
                  <c:v>11/16/2007</c:v>
                </c:pt>
                <c:pt idx="411">
                  <c:v>11/21/2007</c:v>
                </c:pt>
                <c:pt idx="412">
                  <c:v>11/30/2007</c:v>
                </c:pt>
                <c:pt idx="413">
                  <c:v>12/7/2007</c:v>
                </c:pt>
                <c:pt idx="414">
                  <c:v>12/14/2007</c:v>
                </c:pt>
                <c:pt idx="415">
                  <c:v>12/21/2007</c:v>
                </c:pt>
                <c:pt idx="416">
                  <c:v>12/28/2007</c:v>
                </c:pt>
                <c:pt idx="417">
                  <c:v>1/4/2008</c:v>
                </c:pt>
                <c:pt idx="418">
                  <c:v>1/11/2008</c:v>
                </c:pt>
                <c:pt idx="419">
                  <c:v>1/18/2008</c:v>
                </c:pt>
                <c:pt idx="420">
                  <c:v>1/25/2008</c:v>
                </c:pt>
                <c:pt idx="421">
                  <c:v>2/1/2008</c:v>
                </c:pt>
                <c:pt idx="422">
                  <c:v>2/8/2008</c:v>
                </c:pt>
                <c:pt idx="423">
                  <c:v>2/15/2008</c:v>
                </c:pt>
                <c:pt idx="424">
                  <c:v>2/22/2008</c:v>
                </c:pt>
                <c:pt idx="425">
                  <c:v>2/29/2008</c:v>
                </c:pt>
                <c:pt idx="426">
                  <c:v>3/7/2008</c:v>
                </c:pt>
                <c:pt idx="427">
                  <c:v>3/14/2008</c:v>
                </c:pt>
                <c:pt idx="428">
                  <c:v>3/21/2008</c:v>
                </c:pt>
                <c:pt idx="429">
                  <c:v>3/28/2008</c:v>
                </c:pt>
                <c:pt idx="430">
                  <c:v>4/4/2008</c:v>
                </c:pt>
                <c:pt idx="431">
                  <c:v>4/11/2008</c:v>
                </c:pt>
                <c:pt idx="432">
                  <c:v>4/18/2008</c:v>
                </c:pt>
                <c:pt idx="433">
                  <c:v>4/25/2008</c:v>
                </c:pt>
                <c:pt idx="434">
                  <c:v>5/2/2008</c:v>
                </c:pt>
                <c:pt idx="435">
                  <c:v>5/9/2008</c:v>
                </c:pt>
                <c:pt idx="436">
                  <c:v>5/16/2008</c:v>
                </c:pt>
                <c:pt idx="437">
                  <c:v>5/23/2008</c:v>
                </c:pt>
                <c:pt idx="438">
                  <c:v>5/30/2008</c:v>
                </c:pt>
                <c:pt idx="439">
                  <c:v>6/6/2008</c:v>
                </c:pt>
                <c:pt idx="440">
                  <c:v>6/13/2008</c:v>
                </c:pt>
                <c:pt idx="441">
                  <c:v>6/20/2008</c:v>
                </c:pt>
                <c:pt idx="442">
                  <c:v>6/27/2008</c:v>
                </c:pt>
                <c:pt idx="443">
                  <c:v>7/4/2008</c:v>
                </c:pt>
                <c:pt idx="444">
                  <c:v>7/11/2008</c:v>
                </c:pt>
                <c:pt idx="445">
                  <c:v>7/18/2008</c:v>
                </c:pt>
                <c:pt idx="446">
                  <c:v>7/25/2008</c:v>
                </c:pt>
                <c:pt idx="447">
                  <c:v>8/1/2008</c:v>
                </c:pt>
                <c:pt idx="448">
                  <c:v>8/8/2008</c:v>
                </c:pt>
                <c:pt idx="449">
                  <c:v>8/15/2008</c:v>
                </c:pt>
                <c:pt idx="450">
                  <c:v>8/22/2008</c:v>
                </c:pt>
                <c:pt idx="451">
                  <c:v>8/29/2008</c:v>
                </c:pt>
                <c:pt idx="452">
                  <c:v>9/5/2008</c:v>
                </c:pt>
                <c:pt idx="453">
                  <c:v>9/12/2008</c:v>
                </c:pt>
                <c:pt idx="454">
                  <c:v>9/19/2008</c:v>
                </c:pt>
                <c:pt idx="455">
                  <c:v>9/26/2008</c:v>
                </c:pt>
                <c:pt idx="456">
                  <c:v>10/3/2008</c:v>
                </c:pt>
                <c:pt idx="457">
                  <c:v>10/10/2008</c:v>
                </c:pt>
                <c:pt idx="458">
                  <c:v>10/17/2008</c:v>
                </c:pt>
                <c:pt idx="459">
                  <c:v>10/24/2008</c:v>
                </c:pt>
                <c:pt idx="460">
                  <c:v>10/31/2008</c:v>
                </c:pt>
                <c:pt idx="461">
                  <c:v>11/7/2008</c:v>
                </c:pt>
                <c:pt idx="462">
                  <c:v>11/14/2008</c:v>
                </c:pt>
                <c:pt idx="463">
                  <c:v>11/21/2008</c:v>
                </c:pt>
                <c:pt idx="464">
                  <c:v>11/26/2008</c:v>
                </c:pt>
                <c:pt idx="465">
                  <c:v>12/5/2008</c:v>
                </c:pt>
                <c:pt idx="466">
                  <c:v>12/12/2008</c:v>
                </c:pt>
                <c:pt idx="467">
                  <c:v>12/19/2008</c:v>
                </c:pt>
                <c:pt idx="468">
                  <c:v>12/26/2008</c:v>
                </c:pt>
                <c:pt idx="469">
                  <c:v>1/2/2009</c:v>
                </c:pt>
                <c:pt idx="470">
                  <c:v>1/9/2009</c:v>
                </c:pt>
                <c:pt idx="471">
                  <c:v>1/16/2009</c:v>
                </c:pt>
                <c:pt idx="472">
                  <c:v>1/23/2009</c:v>
                </c:pt>
                <c:pt idx="473">
                  <c:v>1/30/2009</c:v>
                </c:pt>
                <c:pt idx="474">
                  <c:v>2/6/2009</c:v>
                </c:pt>
                <c:pt idx="475">
                  <c:v>2/13/2009</c:v>
                </c:pt>
                <c:pt idx="476">
                  <c:v>2/20/2009</c:v>
                </c:pt>
                <c:pt idx="477">
                  <c:v>2/27/2009</c:v>
                </c:pt>
                <c:pt idx="478">
                  <c:v>3/6/2009</c:v>
                </c:pt>
                <c:pt idx="479">
                  <c:v>3/13/2009</c:v>
                </c:pt>
                <c:pt idx="480">
                  <c:v>3/20/2009</c:v>
                </c:pt>
                <c:pt idx="481">
                  <c:v>3/27/2009</c:v>
                </c:pt>
                <c:pt idx="482">
                  <c:v>4/3/2009</c:v>
                </c:pt>
                <c:pt idx="483">
                  <c:v>4/9/2009</c:v>
                </c:pt>
                <c:pt idx="484">
                  <c:v>4/17/2009</c:v>
                </c:pt>
                <c:pt idx="485">
                  <c:v>4/24/2009</c:v>
                </c:pt>
                <c:pt idx="486">
                  <c:v>5/1/2009</c:v>
                </c:pt>
                <c:pt idx="487">
                  <c:v>5/8/2009</c:v>
                </c:pt>
                <c:pt idx="488">
                  <c:v>5/15/2009</c:v>
                </c:pt>
                <c:pt idx="489">
                  <c:v>5/22/2009</c:v>
                </c:pt>
                <c:pt idx="490">
                  <c:v>5/29/2009</c:v>
                </c:pt>
                <c:pt idx="491">
                  <c:v>6/5/2009</c:v>
                </c:pt>
                <c:pt idx="492">
                  <c:v>6/12/2009</c:v>
                </c:pt>
                <c:pt idx="493">
                  <c:v>6/19/2009</c:v>
                </c:pt>
                <c:pt idx="494">
                  <c:v>6/26/2009</c:v>
                </c:pt>
                <c:pt idx="495">
                  <c:v>7/2/2009</c:v>
                </c:pt>
                <c:pt idx="496">
                  <c:v>7/10/2009</c:v>
                </c:pt>
                <c:pt idx="497">
                  <c:v>7/11/2009</c:v>
                </c:pt>
                <c:pt idx="498">
                  <c:v>7/24/2009</c:v>
                </c:pt>
                <c:pt idx="499">
                  <c:v>7/31/2009</c:v>
                </c:pt>
                <c:pt idx="500">
                  <c:v>8/7/2009</c:v>
                </c:pt>
                <c:pt idx="501">
                  <c:v>8/14/2009</c:v>
                </c:pt>
                <c:pt idx="502">
                  <c:v>8/21/2009</c:v>
                </c:pt>
                <c:pt idx="503">
                  <c:v>8/28/2009</c:v>
                </c:pt>
                <c:pt idx="504">
                  <c:v>9/4/2009</c:v>
                </c:pt>
                <c:pt idx="505">
                  <c:v>9/11/2009</c:v>
                </c:pt>
                <c:pt idx="506">
                  <c:v>9/18/2009</c:v>
                </c:pt>
                <c:pt idx="507">
                  <c:v>9/25/2009</c:v>
                </c:pt>
                <c:pt idx="508">
                  <c:v>10/2/2009</c:v>
                </c:pt>
                <c:pt idx="509">
                  <c:v>10/9/2009</c:v>
                </c:pt>
                <c:pt idx="510">
                  <c:v>10/16/2009</c:v>
                </c:pt>
                <c:pt idx="511">
                  <c:v>10/23/2009</c:v>
                </c:pt>
                <c:pt idx="512">
                  <c:v>10/30/2009</c:v>
                </c:pt>
                <c:pt idx="513">
                  <c:v>11/6/2009</c:v>
                </c:pt>
                <c:pt idx="514">
                  <c:v>11/13/2009</c:v>
                </c:pt>
                <c:pt idx="515">
                  <c:v>11/20/2009</c:v>
                </c:pt>
                <c:pt idx="516">
                  <c:v>11/25/2009</c:v>
                </c:pt>
                <c:pt idx="517">
                  <c:v>12/4/2009</c:v>
                </c:pt>
                <c:pt idx="518">
                  <c:v>12/11/2009</c:v>
                </c:pt>
                <c:pt idx="519">
                  <c:v>12/18/2009</c:v>
                </c:pt>
                <c:pt idx="520">
                  <c:v>12/23/2009</c:v>
                </c:pt>
                <c:pt idx="521">
                  <c:v>12/31/2009</c:v>
                </c:pt>
                <c:pt idx="522">
                  <c:v>1/8/2010</c:v>
                </c:pt>
                <c:pt idx="523">
                  <c:v>1/15/2010</c:v>
                </c:pt>
                <c:pt idx="524">
                  <c:v>1/22/2010</c:v>
                </c:pt>
                <c:pt idx="525">
                  <c:v>1/29/2010</c:v>
                </c:pt>
                <c:pt idx="526">
                  <c:v>2/5/2010</c:v>
                </c:pt>
                <c:pt idx="527">
                  <c:v>2/12/2010</c:v>
                </c:pt>
                <c:pt idx="528">
                  <c:v>2/19/2010</c:v>
                </c:pt>
                <c:pt idx="529">
                  <c:v>2/26/2010</c:v>
                </c:pt>
                <c:pt idx="530">
                  <c:v>3/5/2010</c:v>
                </c:pt>
                <c:pt idx="531">
                  <c:v>3/12/2010</c:v>
                </c:pt>
                <c:pt idx="532">
                  <c:v>3/19/2010</c:v>
                </c:pt>
                <c:pt idx="533">
                  <c:v>3/26/2010</c:v>
                </c:pt>
                <c:pt idx="534">
                  <c:v>4/1/2010</c:v>
                </c:pt>
                <c:pt idx="535">
                  <c:v>4/9/2010</c:v>
                </c:pt>
                <c:pt idx="536">
                  <c:v>4/16/2010</c:v>
                </c:pt>
                <c:pt idx="537">
                  <c:v>4/23/2010</c:v>
                </c:pt>
                <c:pt idx="538">
                  <c:v>4/30/2010</c:v>
                </c:pt>
                <c:pt idx="539">
                  <c:v>5/7/2010</c:v>
                </c:pt>
                <c:pt idx="540">
                  <c:v>5/14/2010</c:v>
                </c:pt>
                <c:pt idx="541">
                  <c:v>5/21/2010</c:v>
                </c:pt>
                <c:pt idx="542">
                  <c:v>5/28/2010</c:v>
                </c:pt>
                <c:pt idx="543">
                  <c:v>6/4/2010</c:v>
                </c:pt>
                <c:pt idx="544">
                  <c:v>6/11/2010</c:v>
                </c:pt>
                <c:pt idx="545">
                  <c:v>6/18/2010</c:v>
                </c:pt>
                <c:pt idx="546">
                  <c:v>6/25/2010</c:v>
                </c:pt>
                <c:pt idx="547">
                  <c:v>7/2/2010</c:v>
                </c:pt>
                <c:pt idx="548">
                  <c:v>7/9/2010</c:v>
                </c:pt>
                <c:pt idx="549">
                  <c:v>7/16/2010</c:v>
                </c:pt>
                <c:pt idx="550">
                  <c:v>7/23/2010</c:v>
                </c:pt>
                <c:pt idx="551">
                  <c:v>7/30/2010</c:v>
                </c:pt>
                <c:pt idx="552">
                  <c:v>8/6/2010</c:v>
                </c:pt>
                <c:pt idx="553">
                  <c:v>8/13/2010</c:v>
                </c:pt>
                <c:pt idx="554">
                  <c:v>8/20/2010</c:v>
                </c:pt>
                <c:pt idx="555">
                  <c:v>8/27/2010</c:v>
                </c:pt>
                <c:pt idx="556">
                  <c:v>9/3/2010</c:v>
                </c:pt>
                <c:pt idx="557">
                  <c:v>9/10/2010</c:v>
                </c:pt>
                <c:pt idx="558">
                  <c:v>9/17/2010</c:v>
                </c:pt>
                <c:pt idx="559">
                  <c:v>9/24/2010</c:v>
                </c:pt>
                <c:pt idx="560">
                  <c:v>10/1/2010</c:v>
                </c:pt>
                <c:pt idx="561">
                  <c:v>10/8/2010</c:v>
                </c:pt>
                <c:pt idx="562">
                  <c:v>10/15/2010</c:v>
                </c:pt>
                <c:pt idx="563">
                  <c:v>10/22/2010</c:v>
                </c:pt>
                <c:pt idx="564">
                  <c:v>10/29/2010</c:v>
                </c:pt>
                <c:pt idx="565">
                  <c:v>11/5/2010</c:v>
                </c:pt>
                <c:pt idx="566">
                  <c:v>11/12/2010</c:v>
                </c:pt>
                <c:pt idx="567">
                  <c:v>11/19/2010</c:v>
                </c:pt>
                <c:pt idx="568">
                  <c:v>11/24/2010</c:v>
                </c:pt>
                <c:pt idx="569">
                  <c:v>12/3/2010</c:v>
                </c:pt>
                <c:pt idx="570">
                  <c:v>12/10/2010</c:v>
                </c:pt>
                <c:pt idx="571">
                  <c:v>12/17/2010</c:v>
                </c:pt>
                <c:pt idx="572">
                  <c:v>12/22/2010</c:v>
                </c:pt>
                <c:pt idx="573">
                  <c:v>12/30/2010</c:v>
                </c:pt>
                <c:pt idx="574">
                  <c:v>1/7/2011</c:v>
                </c:pt>
                <c:pt idx="575">
                  <c:v>1/14/2011</c:v>
                </c:pt>
                <c:pt idx="576">
                  <c:v>1/21/2011</c:v>
                </c:pt>
                <c:pt idx="577">
                  <c:v>1/28/2011</c:v>
                </c:pt>
                <c:pt idx="578">
                  <c:v>2/4/2011</c:v>
                </c:pt>
                <c:pt idx="579">
                  <c:v>2/11/2011</c:v>
                </c:pt>
                <c:pt idx="580">
                  <c:v>2/18/2011</c:v>
                </c:pt>
                <c:pt idx="581">
                  <c:v>2/25/2011</c:v>
                </c:pt>
                <c:pt idx="582">
                  <c:v>3/4/2011</c:v>
                </c:pt>
                <c:pt idx="583">
                  <c:v>3/11/2011</c:v>
                </c:pt>
                <c:pt idx="584">
                  <c:v>3/18/2011</c:v>
                </c:pt>
                <c:pt idx="585">
                  <c:v>3/25/2011</c:v>
                </c:pt>
                <c:pt idx="586">
                  <c:v>4/1/2011</c:v>
                </c:pt>
                <c:pt idx="587">
                  <c:v>4/8/2011</c:v>
                </c:pt>
                <c:pt idx="588">
                  <c:v>4/15/2011</c:v>
                </c:pt>
                <c:pt idx="589">
                  <c:v>4/21/2011</c:v>
                </c:pt>
                <c:pt idx="590">
                  <c:v>4/29/2011</c:v>
                </c:pt>
                <c:pt idx="591">
                  <c:v>5/6/2011</c:v>
                </c:pt>
                <c:pt idx="592">
                  <c:v>5/13/2011</c:v>
                </c:pt>
                <c:pt idx="593">
                  <c:v>5/20/2011</c:v>
                </c:pt>
                <c:pt idx="594">
                  <c:v>5/27/2011</c:v>
                </c:pt>
                <c:pt idx="595">
                  <c:v>6/3/2011</c:v>
                </c:pt>
                <c:pt idx="596">
                  <c:v>6/10/2011</c:v>
                </c:pt>
                <c:pt idx="597">
                  <c:v>6/17/2011</c:v>
                </c:pt>
                <c:pt idx="598">
                  <c:v>6/24/2011</c:v>
                </c:pt>
                <c:pt idx="599">
                  <c:v>7/1/2011</c:v>
                </c:pt>
                <c:pt idx="600">
                  <c:v>7/8/2011</c:v>
                </c:pt>
                <c:pt idx="601">
                  <c:v>7/15/2011</c:v>
                </c:pt>
                <c:pt idx="602">
                  <c:v>7/22/2011</c:v>
                </c:pt>
                <c:pt idx="603">
                  <c:v>7/29/2011</c:v>
                </c:pt>
                <c:pt idx="604">
                  <c:v>8/5/2011</c:v>
                </c:pt>
                <c:pt idx="605">
                  <c:v>8/12/2011</c:v>
                </c:pt>
                <c:pt idx="606">
                  <c:v>8/19/2011</c:v>
                </c:pt>
                <c:pt idx="607">
                  <c:v>8/26/2011</c:v>
                </c:pt>
                <c:pt idx="608">
                  <c:v>9/2/2011</c:v>
                </c:pt>
                <c:pt idx="609">
                  <c:v>9/9/2011</c:v>
                </c:pt>
                <c:pt idx="610">
                  <c:v>9/16/2011</c:v>
                </c:pt>
                <c:pt idx="611">
                  <c:v>9/23/2011</c:v>
                </c:pt>
                <c:pt idx="612">
                  <c:v>9/30/2011</c:v>
                </c:pt>
                <c:pt idx="613">
                  <c:v>10/7/2011</c:v>
                </c:pt>
                <c:pt idx="614">
                  <c:v>10/14/2011</c:v>
                </c:pt>
                <c:pt idx="615">
                  <c:v>10/21/2011</c:v>
                </c:pt>
                <c:pt idx="616">
                  <c:v>10/28/2011</c:v>
                </c:pt>
                <c:pt idx="617">
                  <c:v>11/4/2011</c:v>
                </c:pt>
                <c:pt idx="618">
                  <c:v>11/11/2011</c:v>
                </c:pt>
                <c:pt idx="619">
                  <c:v>11/18/2011</c:v>
                </c:pt>
                <c:pt idx="620">
                  <c:v>11/25/2011</c:v>
                </c:pt>
                <c:pt idx="621">
                  <c:v>12/2/2011</c:v>
                </c:pt>
                <c:pt idx="622">
                  <c:v>12/9/2011</c:v>
                </c:pt>
                <c:pt idx="623">
                  <c:v>12/16/2011</c:v>
                </c:pt>
                <c:pt idx="624">
                  <c:v>12/22/2011</c:v>
                </c:pt>
                <c:pt idx="625">
                  <c:v>12/29/2011</c:v>
                </c:pt>
                <c:pt idx="626">
                  <c:v>1/6/2012</c:v>
                </c:pt>
                <c:pt idx="627">
                  <c:v>1/13/2012</c:v>
                </c:pt>
                <c:pt idx="628">
                  <c:v>1/20/2012</c:v>
                </c:pt>
                <c:pt idx="629">
                  <c:v>1/27/2012</c:v>
                </c:pt>
                <c:pt idx="630">
                  <c:v>2/3/2012</c:v>
                </c:pt>
                <c:pt idx="631">
                  <c:v>2/10/2012</c:v>
                </c:pt>
                <c:pt idx="632">
                  <c:v>2/17/2012</c:v>
                </c:pt>
                <c:pt idx="633">
                  <c:v>2/24/2012</c:v>
                </c:pt>
                <c:pt idx="634">
                  <c:v>3/2/2012</c:v>
                </c:pt>
                <c:pt idx="635">
                  <c:v>3/9/2012</c:v>
                </c:pt>
                <c:pt idx="636">
                  <c:v>3/16/2012</c:v>
                </c:pt>
                <c:pt idx="637">
                  <c:v>3/23/2012</c:v>
                </c:pt>
                <c:pt idx="638">
                  <c:v>3/30/2012</c:v>
                </c:pt>
                <c:pt idx="639">
                  <c:v>4/5/2012</c:v>
                </c:pt>
                <c:pt idx="640">
                  <c:v>4/13/2012</c:v>
                </c:pt>
                <c:pt idx="641">
                  <c:v>4/20/2012</c:v>
                </c:pt>
                <c:pt idx="642">
                  <c:v>4/27/2012</c:v>
                </c:pt>
                <c:pt idx="643">
                  <c:v>5/4/2012</c:v>
                </c:pt>
                <c:pt idx="644">
                  <c:v>5/11/2012</c:v>
                </c:pt>
                <c:pt idx="645">
                  <c:v>5/18/2012</c:v>
                </c:pt>
                <c:pt idx="646">
                  <c:v>5/25/2012</c:v>
                </c:pt>
                <c:pt idx="647">
                  <c:v>6/1/2012</c:v>
                </c:pt>
                <c:pt idx="648">
                  <c:v>6/8/2012</c:v>
                </c:pt>
                <c:pt idx="649">
                  <c:v>6/15/2012</c:v>
                </c:pt>
                <c:pt idx="650">
                  <c:v>6/22/2012</c:v>
                </c:pt>
                <c:pt idx="651">
                  <c:v>6/29/2012</c:v>
                </c:pt>
                <c:pt idx="652">
                  <c:v>7/6/2012</c:v>
                </c:pt>
                <c:pt idx="653">
                  <c:v>7/13/2012</c:v>
                </c:pt>
                <c:pt idx="654">
                  <c:v>7/20/2012</c:v>
                </c:pt>
                <c:pt idx="655">
                  <c:v>7/27/2012</c:v>
                </c:pt>
                <c:pt idx="656">
                  <c:v>8/3/2012</c:v>
                </c:pt>
                <c:pt idx="657">
                  <c:v>8/10/2012</c:v>
                </c:pt>
                <c:pt idx="658">
                  <c:v>8/17/2012</c:v>
                </c:pt>
                <c:pt idx="659">
                  <c:v>8/24/2012</c:v>
                </c:pt>
                <c:pt idx="660">
                  <c:v>8/31/2012</c:v>
                </c:pt>
                <c:pt idx="661">
                  <c:v>9/7/2012</c:v>
                </c:pt>
                <c:pt idx="662">
                  <c:v>9/14/2012</c:v>
                </c:pt>
                <c:pt idx="663">
                  <c:v>9/21/2012</c:v>
                </c:pt>
                <c:pt idx="664">
                  <c:v>9/28/2012</c:v>
                </c:pt>
                <c:pt idx="665">
                  <c:v>10/5/2012</c:v>
                </c:pt>
                <c:pt idx="666">
                  <c:v>10/12/2012</c:v>
                </c:pt>
                <c:pt idx="667">
                  <c:v>10/19/2012</c:v>
                </c:pt>
                <c:pt idx="668">
                  <c:v>10/26/2012</c:v>
                </c:pt>
                <c:pt idx="669">
                  <c:v>11/2/2012</c:v>
                </c:pt>
                <c:pt idx="670">
                  <c:v>11/9/2012</c:v>
                </c:pt>
                <c:pt idx="671">
                  <c:v>11/16/2012</c:v>
                </c:pt>
                <c:pt idx="672">
                  <c:v>11/21/2012</c:v>
                </c:pt>
                <c:pt idx="673">
                  <c:v>11/30/2012</c:v>
                </c:pt>
                <c:pt idx="674">
                  <c:v>12/7/2012</c:v>
                </c:pt>
                <c:pt idx="675">
                  <c:v>12/14/2012</c:v>
                </c:pt>
                <c:pt idx="676">
                  <c:v>12/21/2012</c:v>
                </c:pt>
                <c:pt idx="677">
                  <c:v>12/28/2012</c:v>
                </c:pt>
                <c:pt idx="678">
                  <c:v>1/4/2013</c:v>
                </c:pt>
                <c:pt idx="679">
                  <c:v>1/11/2013</c:v>
                </c:pt>
                <c:pt idx="680">
                  <c:v>1/18/2013</c:v>
                </c:pt>
                <c:pt idx="681">
                  <c:v>1/25/2013</c:v>
                </c:pt>
                <c:pt idx="682">
                  <c:v>2/1/2013</c:v>
                </c:pt>
                <c:pt idx="683">
                  <c:v>2/8/2013</c:v>
                </c:pt>
                <c:pt idx="684">
                  <c:v>2/15/2013</c:v>
                </c:pt>
                <c:pt idx="685">
                  <c:v>2/22/2013</c:v>
                </c:pt>
                <c:pt idx="686">
                  <c:v>3/1/2013</c:v>
                </c:pt>
                <c:pt idx="687">
                  <c:v>3/8/2013</c:v>
                </c:pt>
                <c:pt idx="688">
                  <c:v>3/15/2013</c:v>
                </c:pt>
                <c:pt idx="689">
                  <c:v>3/22/2013</c:v>
                </c:pt>
                <c:pt idx="690">
                  <c:v>3/28/2013</c:v>
                </c:pt>
                <c:pt idx="691">
                  <c:v>4/5/2013</c:v>
                </c:pt>
                <c:pt idx="692">
                  <c:v>4/12/2013</c:v>
                </c:pt>
                <c:pt idx="693">
                  <c:v>4/19/2013</c:v>
                </c:pt>
                <c:pt idx="694">
                  <c:v>4/26/2013</c:v>
                </c:pt>
                <c:pt idx="695">
                  <c:v>5/3/2013</c:v>
                </c:pt>
                <c:pt idx="696">
                  <c:v>5/10/2013</c:v>
                </c:pt>
                <c:pt idx="697">
                  <c:v>5/17/2013</c:v>
                </c:pt>
                <c:pt idx="698">
                  <c:v>5/24/2013</c:v>
                </c:pt>
                <c:pt idx="699">
                  <c:v>5/31/2013</c:v>
                </c:pt>
                <c:pt idx="700">
                  <c:v>6/7/2013</c:v>
                </c:pt>
                <c:pt idx="701">
                  <c:v>6/14/2013</c:v>
                </c:pt>
                <c:pt idx="702">
                  <c:v>6/21/2013</c:v>
                </c:pt>
                <c:pt idx="703">
                  <c:v>6/28/2013</c:v>
                </c:pt>
                <c:pt idx="704">
                  <c:v>7/3/2013</c:v>
                </c:pt>
                <c:pt idx="705">
                  <c:v>7/12/2013</c:v>
                </c:pt>
                <c:pt idx="706">
                  <c:v>7/19/2013</c:v>
                </c:pt>
                <c:pt idx="707">
                  <c:v>7/26/2013</c:v>
                </c:pt>
                <c:pt idx="708">
                  <c:v>8/2/2013</c:v>
                </c:pt>
                <c:pt idx="709">
                  <c:v>8/9/2013</c:v>
                </c:pt>
                <c:pt idx="710">
                  <c:v>8/16/2013</c:v>
                </c:pt>
                <c:pt idx="711">
                  <c:v>8/23/2013</c:v>
                </c:pt>
                <c:pt idx="712">
                  <c:v>8/30/2013</c:v>
                </c:pt>
                <c:pt idx="713">
                  <c:v>9/6/2013</c:v>
                </c:pt>
                <c:pt idx="714">
                  <c:v>9/13/2013</c:v>
                </c:pt>
                <c:pt idx="715">
                  <c:v>9/20/2013</c:v>
                </c:pt>
                <c:pt idx="716">
                  <c:v>9/27/2013</c:v>
                </c:pt>
                <c:pt idx="717">
                  <c:v>10/4/2013</c:v>
                </c:pt>
                <c:pt idx="718">
                  <c:v>10/11/2013</c:v>
                </c:pt>
                <c:pt idx="719">
                  <c:v>10/18/2013</c:v>
                </c:pt>
                <c:pt idx="720">
                  <c:v>10/25/2013</c:v>
                </c:pt>
                <c:pt idx="721">
                  <c:v>11/1/2013</c:v>
                </c:pt>
                <c:pt idx="722">
                  <c:v>11/8/2013</c:v>
                </c:pt>
                <c:pt idx="723">
                  <c:v>11/15/2013</c:v>
                </c:pt>
                <c:pt idx="724">
                  <c:v>11/22/2013</c:v>
                </c:pt>
                <c:pt idx="725">
                  <c:v>11/27/2013</c:v>
                </c:pt>
                <c:pt idx="726">
                  <c:v>12/6/2013</c:v>
                </c:pt>
                <c:pt idx="727">
                  <c:v>12/13/2013</c:v>
                </c:pt>
                <c:pt idx="728">
                  <c:v>12/20/2013</c:v>
                </c:pt>
                <c:pt idx="729">
                  <c:v>12/27/2013</c:v>
                </c:pt>
                <c:pt idx="730">
                  <c:v>1/3/2014</c:v>
                </c:pt>
                <c:pt idx="731">
                  <c:v>1/10/2014</c:v>
                </c:pt>
                <c:pt idx="732">
                  <c:v>1/17/2014</c:v>
                </c:pt>
                <c:pt idx="733">
                  <c:v>1/24/2014</c:v>
                </c:pt>
                <c:pt idx="734">
                  <c:v>1/31/2014</c:v>
                </c:pt>
                <c:pt idx="735">
                  <c:v>2/7/2014</c:v>
                </c:pt>
                <c:pt idx="736">
                  <c:v>2/14/2014</c:v>
                </c:pt>
                <c:pt idx="737">
                  <c:v>2/21/2014</c:v>
                </c:pt>
                <c:pt idx="738">
                  <c:v>2/28/2014</c:v>
                </c:pt>
                <c:pt idx="739">
                  <c:v>3/7/2014</c:v>
                </c:pt>
                <c:pt idx="740">
                  <c:v>3/14/2014</c:v>
                </c:pt>
                <c:pt idx="741">
                  <c:v>3/21/2014</c:v>
                </c:pt>
                <c:pt idx="742">
                  <c:v>3/28/2014</c:v>
                </c:pt>
                <c:pt idx="743">
                  <c:v>4/4/2014</c:v>
                </c:pt>
                <c:pt idx="744">
                  <c:v>4/11/2014</c:v>
                </c:pt>
                <c:pt idx="745">
                  <c:v>4/17/2014</c:v>
                </c:pt>
                <c:pt idx="746">
                  <c:v>4/25/2014</c:v>
                </c:pt>
                <c:pt idx="747">
                  <c:v>5/2/2014</c:v>
                </c:pt>
                <c:pt idx="748">
                  <c:v>5/9/2014</c:v>
                </c:pt>
                <c:pt idx="749">
                  <c:v>5/16/2014</c:v>
                </c:pt>
                <c:pt idx="750">
                  <c:v>5/23/2014</c:v>
                </c:pt>
                <c:pt idx="751">
                  <c:v>5/30/2014</c:v>
                </c:pt>
                <c:pt idx="752">
                  <c:v>6/6/2014</c:v>
                </c:pt>
                <c:pt idx="753">
                  <c:v>6/13/2014</c:v>
                </c:pt>
                <c:pt idx="754">
                  <c:v>6/20/2014</c:v>
                </c:pt>
                <c:pt idx="755">
                  <c:v>6/27/2014</c:v>
                </c:pt>
                <c:pt idx="756">
                  <c:v>7/3/2014</c:v>
                </c:pt>
                <c:pt idx="757">
                  <c:v>7/11/2014</c:v>
                </c:pt>
                <c:pt idx="758">
                  <c:v>7/18/2014</c:v>
                </c:pt>
                <c:pt idx="759">
                  <c:v>7/25/2014</c:v>
                </c:pt>
                <c:pt idx="760">
                  <c:v>8/1/2014</c:v>
                </c:pt>
                <c:pt idx="761">
                  <c:v>8/8/2014</c:v>
                </c:pt>
                <c:pt idx="762">
                  <c:v>8/15/2014</c:v>
                </c:pt>
                <c:pt idx="763">
                  <c:v>8/22/2014</c:v>
                </c:pt>
                <c:pt idx="764">
                  <c:v>8/29/2014</c:v>
                </c:pt>
                <c:pt idx="765">
                  <c:v>9/5/2014</c:v>
                </c:pt>
                <c:pt idx="766">
                  <c:v>9/12/2014</c:v>
                </c:pt>
                <c:pt idx="767">
                  <c:v>9/19/2014</c:v>
                </c:pt>
                <c:pt idx="768">
                  <c:v>9/26/2014</c:v>
                </c:pt>
                <c:pt idx="769">
                  <c:v>10/3/2014</c:v>
                </c:pt>
                <c:pt idx="770">
                  <c:v>10/10/2014</c:v>
                </c:pt>
                <c:pt idx="771">
                  <c:v>10/17/2014</c:v>
                </c:pt>
                <c:pt idx="772">
                  <c:v>10/24/2014</c:v>
                </c:pt>
                <c:pt idx="773">
                  <c:v>10/31/2014</c:v>
                </c:pt>
                <c:pt idx="774">
                  <c:v>11/7/2014</c:v>
                </c:pt>
                <c:pt idx="775">
                  <c:v>11/14/2014</c:v>
                </c:pt>
                <c:pt idx="776">
                  <c:v>11/21/2014</c:v>
                </c:pt>
                <c:pt idx="777">
                  <c:v>11/26/2014</c:v>
                </c:pt>
                <c:pt idx="778">
                  <c:v>12/5/2014</c:v>
                </c:pt>
                <c:pt idx="779">
                  <c:v>12/12/2014</c:v>
                </c:pt>
                <c:pt idx="780">
                  <c:v>12/19/2014</c:v>
                </c:pt>
                <c:pt idx="781">
                  <c:v>12/26/2014</c:v>
                </c:pt>
                <c:pt idx="782">
                  <c:v>1/2/2015</c:v>
                </c:pt>
                <c:pt idx="783">
                  <c:v>1/9/2015</c:v>
                </c:pt>
                <c:pt idx="784">
                  <c:v>1/16/2015</c:v>
                </c:pt>
                <c:pt idx="785">
                  <c:v>1/23/2015</c:v>
                </c:pt>
                <c:pt idx="786">
                  <c:v>1/30/2015</c:v>
                </c:pt>
                <c:pt idx="787">
                  <c:v>2/6/2015</c:v>
                </c:pt>
                <c:pt idx="788">
                  <c:v>2/13/2015</c:v>
                </c:pt>
                <c:pt idx="789">
                  <c:v>2/20/2015</c:v>
                </c:pt>
                <c:pt idx="790">
                  <c:v>2/27/2015</c:v>
                </c:pt>
                <c:pt idx="791">
                  <c:v>3/6/2015</c:v>
                </c:pt>
                <c:pt idx="792">
                  <c:v>3/13/2015</c:v>
                </c:pt>
                <c:pt idx="793">
                  <c:v>3/20/2015</c:v>
                </c:pt>
                <c:pt idx="794">
                  <c:v>3/27/2015</c:v>
                </c:pt>
                <c:pt idx="795">
                  <c:v>4/2/2015</c:v>
                </c:pt>
                <c:pt idx="796">
                  <c:v>4/10/2015</c:v>
                </c:pt>
                <c:pt idx="797">
                  <c:v>4/17/2015</c:v>
                </c:pt>
                <c:pt idx="798">
                  <c:v>4/24/2015</c:v>
                </c:pt>
                <c:pt idx="799">
                  <c:v>5/1/2015</c:v>
                </c:pt>
                <c:pt idx="800">
                  <c:v>5/8/2015</c:v>
                </c:pt>
                <c:pt idx="801">
                  <c:v>5/15/2015</c:v>
                </c:pt>
                <c:pt idx="802">
                  <c:v>5/22/2015</c:v>
                </c:pt>
                <c:pt idx="803">
                  <c:v>5/29/2015</c:v>
                </c:pt>
                <c:pt idx="804">
                  <c:v>6/5/2015</c:v>
                </c:pt>
                <c:pt idx="805">
                  <c:v>6/12/2015</c:v>
                </c:pt>
                <c:pt idx="806">
                  <c:v>6/19/2015</c:v>
                </c:pt>
                <c:pt idx="807">
                  <c:v>6/26/2015</c:v>
                </c:pt>
                <c:pt idx="808">
                  <c:v>7/2/2015</c:v>
                </c:pt>
                <c:pt idx="809">
                  <c:v>7/10/2015</c:v>
                </c:pt>
                <c:pt idx="810">
                  <c:v>7/17/2015</c:v>
                </c:pt>
                <c:pt idx="811">
                  <c:v>7/24/2015</c:v>
                </c:pt>
                <c:pt idx="812">
                  <c:v>7/31/2015</c:v>
                </c:pt>
                <c:pt idx="813">
                  <c:v>8/7/2015</c:v>
                </c:pt>
                <c:pt idx="814">
                  <c:v>8/14/2015</c:v>
                </c:pt>
                <c:pt idx="815">
                  <c:v>8/21/2015</c:v>
                </c:pt>
                <c:pt idx="816">
                  <c:v>8/28/2015</c:v>
                </c:pt>
                <c:pt idx="817">
                  <c:v>9/4/2015</c:v>
                </c:pt>
                <c:pt idx="818">
                  <c:v>9/11/2015</c:v>
                </c:pt>
                <c:pt idx="819">
                  <c:v>9/18/2015</c:v>
                </c:pt>
                <c:pt idx="820">
                  <c:v>9/25/2015</c:v>
                </c:pt>
                <c:pt idx="821">
                  <c:v>10/2/2015</c:v>
                </c:pt>
                <c:pt idx="822">
                  <c:v>10/9/2015</c:v>
                </c:pt>
                <c:pt idx="823">
                  <c:v>10/16/2015</c:v>
                </c:pt>
                <c:pt idx="824">
                  <c:v>10/23/2015</c:v>
                </c:pt>
                <c:pt idx="825">
                  <c:v>10/30/2015</c:v>
                </c:pt>
                <c:pt idx="826">
                  <c:v>11/6/2015</c:v>
                </c:pt>
                <c:pt idx="827">
                  <c:v>11/13/2015</c:v>
                </c:pt>
                <c:pt idx="828">
                  <c:v>11/20/2015</c:v>
                </c:pt>
                <c:pt idx="829">
                  <c:v>11/27/2015</c:v>
                </c:pt>
                <c:pt idx="830">
                  <c:v>12/4/2015</c:v>
                </c:pt>
                <c:pt idx="831">
                  <c:v>12/11/2015</c:v>
                </c:pt>
                <c:pt idx="832">
                  <c:v>12/18/2015</c:v>
                </c:pt>
                <c:pt idx="833">
                  <c:v>12/23/2015</c:v>
                </c:pt>
                <c:pt idx="834">
                  <c:v>12/31/2015</c:v>
                </c:pt>
                <c:pt idx="835">
                  <c:v>1/8/2016</c:v>
                </c:pt>
                <c:pt idx="836">
                  <c:v>1/16/2016</c:v>
                </c:pt>
              </c:strCache>
            </c:strRef>
          </c:cat>
          <c:val>
            <c:numRef>
              <c:f>Sheet1!$B$2:$B$838</c:f>
              <c:numCache>
                <c:formatCode>General</c:formatCode>
                <c:ptCount val="837"/>
                <c:pt idx="0">
                  <c:v>291</c:v>
                </c:pt>
                <c:pt idx="1">
                  <c:v>285</c:v>
                </c:pt>
                <c:pt idx="2">
                  <c:v>287</c:v>
                </c:pt>
                <c:pt idx="3">
                  <c:v>277</c:v>
                </c:pt>
                <c:pt idx="4">
                  <c:v>285</c:v>
                </c:pt>
                <c:pt idx="5">
                  <c:v>289</c:v>
                </c:pt>
                <c:pt idx="6">
                  <c:v>295</c:v>
                </c:pt>
                <c:pt idx="7">
                  <c:v>289</c:v>
                </c:pt>
                <c:pt idx="8">
                  <c:v>296</c:v>
                </c:pt>
                <c:pt idx="9">
                  <c:v>290</c:v>
                </c:pt>
                <c:pt idx="10">
                  <c:v>281</c:v>
                </c:pt>
                <c:pt idx="11">
                  <c:v>281</c:v>
                </c:pt>
                <c:pt idx="12">
                  <c:v>281</c:v>
                </c:pt>
                <c:pt idx="13">
                  <c:v>296</c:v>
                </c:pt>
                <c:pt idx="14">
                  <c:v>304</c:v>
                </c:pt>
                <c:pt idx="15">
                  <c:v>302</c:v>
                </c:pt>
                <c:pt idx="16">
                  <c:v>297</c:v>
                </c:pt>
                <c:pt idx="17">
                  <c:v>309</c:v>
                </c:pt>
                <c:pt idx="18">
                  <c:v>302</c:v>
                </c:pt>
                <c:pt idx="19">
                  <c:v>308</c:v>
                </c:pt>
                <c:pt idx="20">
                  <c:v>321</c:v>
                </c:pt>
                <c:pt idx="21">
                  <c:v>323</c:v>
                </c:pt>
                <c:pt idx="22">
                  <c:v>314</c:v>
                </c:pt>
                <c:pt idx="23">
                  <c:v>330</c:v>
                </c:pt>
                <c:pt idx="24">
                  <c:v>333</c:v>
                </c:pt>
                <c:pt idx="25">
                  <c:v>345</c:v>
                </c:pt>
                <c:pt idx="26">
                  <c:v>338</c:v>
                </c:pt>
                <c:pt idx="27">
                  <c:v>349</c:v>
                </c:pt>
                <c:pt idx="28">
                  <c:v>357</c:v>
                </c:pt>
                <c:pt idx="29">
                  <c:v>356</c:v>
                </c:pt>
                <c:pt idx="30">
                  <c:v>359</c:v>
                </c:pt>
                <c:pt idx="31">
                  <c:v>367</c:v>
                </c:pt>
                <c:pt idx="32">
                  <c:v>384</c:v>
                </c:pt>
                <c:pt idx="33">
                  <c:v>387</c:v>
                </c:pt>
                <c:pt idx="34">
                  <c:v>393</c:v>
                </c:pt>
                <c:pt idx="35">
                  <c:v>388</c:v>
                </c:pt>
                <c:pt idx="36">
                  <c:v>386</c:v>
                </c:pt>
                <c:pt idx="37">
                  <c:v>374</c:v>
                </c:pt>
                <c:pt idx="38">
                  <c:v>368</c:v>
                </c:pt>
                <c:pt idx="39">
                  <c:v>374</c:v>
                </c:pt>
                <c:pt idx="40">
                  <c:v>388</c:v>
                </c:pt>
                <c:pt idx="41">
                  <c:v>387</c:v>
                </c:pt>
                <c:pt idx="42">
                  <c:v>404</c:v>
                </c:pt>
                <c:pt idx="43">
                  <c:v>400</c:v>
                </c:pt>
                <c:pt idx="44">
                  <c:v>409</c:v>
                </c:pt>
                <c:pt idx="45">
                  <c:v>400</c:v>
                </c:pt>
                <c:pt idx="46">
                  <c:v>406</c:v>
                </c:pt>
                <c:pt idx="47">
                  <c:v>411</c:v>
                </c:pt>
                <c:pt idx="48">
                  <c:v>404</c:v>
                </c:pt>
                <c:pt idx="49">
                  <c:v>420</c:v>
                </c:pt>
                <c:pt idx="50">
                  <c:v>410</c:v>
                </c:pt>
                <c:pt idx="51">
                  <c:v>421</c:v>
                </c:pt>
                <c:pt idx="52">
                  <c:v>420</c:v>
                </c:pt>
                <c:pt idx="53">
                  <c:v>433</c:v>
                </c:pt>
                <c:pt idx="54">
                  <c:v>436</c:v>
                </c:pt>
                <c:pt idx="55">
                  <c:v>428</c:v>
                </c:pt>
                <c:pt idx="56">
                  <c:v>447</c:v>
                </c:pt>
                <c:pt idx="57">
                  <c:v>449</c:v>
                </c:pt>
                <c:pt idx="58">
                  <c:v>453</c:v>
                </c:pt>
                <c:pt idx="59">
                  <c:v>448</c:v>
                </c:pt>
                <c:pt idx="60">
                  <c:v>460</c:v>
                </c:pt>
                <c:pt idx="61">
                  <c:v>454</c:v>
                </c:pt>
                <c:pt idx="62">
                  <c:v>455</c:v>
                </c:pt>
                <c:pt idx="63">
                  <c:v>465</c:v>
                </c:pt>
                <c:pt idx="64">
                  <c:v>478</c:v>
                </c:pt>
                <c:pt idx="65">
                  <c:v>473</c:v>
                </c:pt>
                <c:pt idx="66">
                  <c:v>479</c:v>
                </c:pt>
                <c:pt idx="67">
                  <c:v>487</c:v>
                </c:pt>
                <c:pt idx="68">
                  <c:v>484</c:v>
                </c:pt>
                <c:pt idx="69">
                  <c:v>494</c:v>
                </c:pt>
                <c:pt idx="70">
                  <c:v>501</c:v>
                </c:pt>
                <c:pt idx="71">
                  <c:v>500</c:v>
                </c:pt>
                <c:pt idx="72">
                  <c:v>504</c:v>
                </c:pt>
                <c:pt idx="73">
                  <c:v>507</c:v>
                </c:pt>
                <c:pt idx="74">
                  <c:v>504</c:v>
                </c:pt>
                <c:pt idx="75">
                  <c:v>498</c:v>
                </c:pt>
                <c:pt idx="76">
                  <c:v>518</c:v>
                </c:pt>
                <c:pt idx="77">
                  <c:v>513</c:v>
                </c:pt>
                <c:pt idx="78">
                  <c:v>514</c:v>
                </c:pt>
                <c:pt idx="79">
                  <c:v>513</c:v>
                </c:pt>
                <c:pt idx="80">
                  <c:v>508</c:v>
                </c:pt>
                <c:pt idx="81">
                  <c:v>501</c:v>
                </c:pt>
                <c:pt idx="82">
                  <c:v>505</c:v>
                </c:pt>
                <c:pt idx="83">
                  <c:v>501</c:v>
                </c:pt>
                <c:pt idx="84">
                  <c:v>504</c:v>
                </c:pt>
                <c:pt idx="85">
                  <c:v>503</c:v>
                </c:pt>
                <c:pt idx="86">
                  <c:v>499</c:v>
                </c:pt>
                <c:pt idx="87">
                  <c:v>478</c:v>
                </c:pt>
                <c:pt idx="88">
                  <c:v>469</c:v>
                </c:pt>
                <c:pt idx="89">
                  <c:v>467</c:v>
                </c:pt>
                <c:pt idx="90">
                  <c:v>457</c:v>
                </c:pt>
                <c:pt idx="91">
                  <c:v>450</c:v>
                </c:pt>
                <c:pt idx="92">
                  <c:v>447</c:v>
                </c:pt>
                <c:pt idx="93">
                  <c:v>443</c:v>
                </c:pt>
                <c:pt idx="94">
                  <c:v>430</c:v>
                </c:pt>
                <c:pt idx="95">
                  <c:v>434</c:v>
                </c:pt>
                <c:pt idx="96">
                  <c:v>405</c:v>
                </c:pt>
                <c:pt idx="97">
                  <c:v>409</c:v>
                </c:pt>
                <c:pt idx="98">
                  <c:v>400</c:v>
                </c:pt>
                <c:pt idx="99">
                  <c:v>389</c:v>
                </c:pt>
                <c:pt idx="100">
                  <c:v>384</c:v>
                </c:pt>
                <c:pt idx="101">
                  <c:v>386</c:v>
                </c:pt>
                <c:pt idx="102">
                  <c:v>384</c:v>
                </c:pt>
                <c:pt idx="103">
                  <c:v>381</c:v>
                </c:pt>
                <c:pt idx="104">
                  <c:v>377</c:v>
                </c:pt>
                <c:pt idx="105">
                  <c:v>357</c:v>
                </c:pt>
                <c:pt idx="106">
                  <c:v>380</c:v>
                </c:pt>
                <c:pt idx="107">
                  <c:v>374</c:v>
                </c:pt>
                <c:pt idx="108">
                  <c:v>365</c:v>
                </c:pt>
                <c:pt idx="109">
                  <c:v>360</c:v>
                </c:pt>
                <c:pt idx="110">
                  <c:v>338</c:v>
                </c:pt>
                <c:pt idx="111">
                  <c:v>332</c:v>
                </c:pt>
                <c:pt idx="112">
                  <c:v>328</c:v>
                </c:pt>
                <c:pt idx="113">
                  <c:v>321</c:v>
                </c:pt>
                <c:pt idx="114">
                  <c:v>316</c:v>
                </c:pt>
                <c:pt idx="115">
                  <c:v>306</c:v>
                </c:pt>
                <c:pt idx="116">
                  <c:v>301</c:v>
                </c:pt>
                <c:pt idx="117">
                  <c:v>296</c:v>
                </c:pt>
                <c:pt idx="118">
                  <c:v>306</c:v>
                </c:pt>
                <c:pt idx="119">
                  <c:v>307</c:v>
                </c:pt>
                <c:pt idx="120">
                  <c:v>315</c:v>
                </c:pt>
                <c:pt idx="121">
                  <c:v>319</c:v>
                </c:pt>
                <c:pt idx="122">
                  <c:v>332</c:v>
                </c:pt>
                <c:pt idx="123">
                  <c:v>320</c:v>
                </c:pt>
                <c:pt idx="124">
                  <c:v>333</c:v>
                </c:pt>
                <c:pt idx="125">
                  <c:v>323</c:v>
                </c:pt>
                <c:pt idx="126">
                  <c:v>325</c:v>
                </c:pt>
                <c:pt idx="127">
                  <c:v>320</c:v>
                </c:pt>
                <c:pt idx="128">
                  <c:v>318</c:v>
                </c:pt>
                <c:pt idx="129">
                  <c:v>323</c:v>
                </c:pt>
                <c:pt idx="130">
                  <c:v>335</c:v>
                </c:pt>
                <c:pt idx="131">
                  <c:v>325</c:v>
                </c:pt>
                <c:pt idx="132">
                  <c:v>335</c:v>
                </c:pt>
                <c:pt idx="133">
                  <c:v>322</c:v>
                </c:pt>
                <c:pt idx="134">
                  <c:v>325</c:v>
                </c:pt>
                <c:pt idx="135">
                  <c:v>339</c:v>
                </c:pt>
                <c:pt idx="136">
                  <c:v>343</c:v>
                </c:pt>
                <c:pt idx="137">
                  <c:v>334</c:v>
                </c:pt>
                <c:pt idx="138">
                  <c:v>328</c:v>
                </c:pt>
                <c:pt idx="139">
                  <c:v>346</c:v>
                </c:pt>
                <c:pt idx="140">
                  <c:v>352</c:v>
                </c:pt>
                <c:pt idx="141">
                  <c:v>347</c:v>
                </c:pt>
                <c:pt idx="142">
                  <c:v>357</c:v>
                </c:pt>
                <c:pt idx="143">
                  <c:v>353</c:v>
                </c:pt>
                <c:pt idx="144">
                  <c:v>346</c:v>
                </c:pt>
                <c:pt idx="145">
                  <c:v>337</c:v>
                </c:pt>
                <c:pt idx="146">
                  <c:v>358</c:v>
                </c:pt>
                <c:pt idx="147">
                  <c:v>345</c:v>
                </c:pt>
                <c:pt idx="148">
                  <c:v>330</c:v>
                </c:pt>
                <c:pt idx="149">
                  <c:v>333</c:v>
                </c:pt>
                <c:pt idx="150">
                  <c:v>335</c:v>
                </c:pt>
                <c:pt idx="151">
                  <c:v>351</c:v>
                </c:pt>
                <c:pt idx="152">
                  <c:v>363</c:v>
                </c:pt>
                <c:pt idx="153">
                  <c:v>368</c:v>
                </c:pt>
                <c:pt idx="154">
                  <c:v>372</c:v>
                </c:pt>
                <c:pt idx="155">
                  <c:v>374</c:v>
                </c:pt>
                <c:pt idx="156">
                  <c:v>363</c:v>
                </c:pt>
                <c:pt idx="157">
                  <c:v>363</c:v>
                </c:pt>
                <c:pt idx="158">
                  <c:v>369</c:v>
                </c:pt>
                <c:pt idx="159">
                  <c:v>371</c:v>
                </c:pt>
                <c:pt idx="160">
                  <c:v>382</c:v>
                </c:pt>
                <c:pt idx="161">
                  <c:v>388</c:v>
                </c:pt>
                <c:pt idx="162">
                  <c:v>408</c:v>
                </c:pt>
                <c:pt idx="163">
                  <c:v>403</c:v>
                </c:pt>
                <c:pt idx="164">
                  <c:v>403</c:v>
                </c:pt>
                <c:pt idx="165">
                  <c:v>414</c:v>
                </c:pt>
                <c:pt idx="166">
                  <c:v>409</c:v>
                </c:pt>
                <c:pt idx="167">
                  <c:v>410</c:v>
                </c:pt>
                <c:pt idx="168">
                  <c:v>428</c:v>
                </c:pt>
                <c:pt idx="169">
                  <c:v>425</c:v>
                </c:pt>
                <c:pt idx="170">
                  <c:v>442</c:v>
                </c:pt>
                <c:pt idx="171">
                  <c:v>444</c:v>
                </c:pt>
                <c:pt idx="172">
                  <c:v>439</c:v>
                </c:pt>
                <c:pt idx="173">
                  <c:v>455</c:v>
                </c:pt>
                <c:pt idx="174">
                  <c:v>457</c:v>
                </c:pt>
                <c:pt idx="175">
                  <c:v>467</c:v>
                </c:pt>
                <c:pt idx="176">
                  <c:v>467</c:v>
                </c:pt>
                <c:pt idx="177">
                  <c:v>468</c:v>
                </c:pt>
                <c:pt idx="178">
                  <c:v>463</c:v>
                </c:pt>
                <c:pt idx="179">
                  <c:v>470</c:v>
                </c:pt>
                <c:pt idx="180">
                  <c:v>470</c:v>
                </c:pt>
                <c:pt idx="181">
                  <c:v>466</c:v>
                </c:pt>
                <c:pt idx="182">
                  <c:v>465</c:v>
                </c:pt>
                <c:pt idx="183">
                  <c:v>460</c:v>
                </c:pt>
                <c:pt idx="184">
                  <c:v>474</c:v>
                </c:pt>
                <c:pt idx="185">
                  <c:v>471</c:v>
                </c:pt>
                <c:pt idx="186">
                  <c:v>475</c:v>
                </c:pt>
                <c:pt idx="187">
                  <c:v>469</c:v>
                </c:pt>
                <c:pt idx="188">
                  <c:v>479</c:v>
                </c:pt>
                <c:pt idx="189">
                  <c:v>483</c:v>
                </c:pt>
                <c:pt idx="190">
                  <c:v>491</c:v>
                </c:pt>
                <c:pt idx="191">
                  <c:v>481</c:v>
                </c:pt>
                <c:pt idx="192">
                  <c:v>472</c:v>
                </c:pt>
                <c:pt idx="193">
                  <c:v>469</c:v>
                </c:pt>
                <c:pt idx="194">
                  <c:v>466</c:v>
                </c:pt>
                <c:pt idx="195">
                  <c:v>453</c:v>
                </c:pt>
                <c:pt idx="196">
                  <c:v>468</c:v>
                </c:pt>
                <c:pt idx="197">
                  <c:v>475</c:v>
                </c:pt>
                <c:pt idx="198">
                  <c:v>462</c:v>
                </c:pt>
                <c:pt idx="199">
                  <c:v>465</c:v>
                </c:pt>
                <c:pt idx="200">
                  <c:v>471</c:v>
                </c:pt>
                <c:pt idx="201">
                  <c:v>474</c:v>
                </c:pt>
                <c:pt idx="202">
                  <c:v>474</c:v>
                </c:pt>
                <c:pt idx="203">
                  <c:v>474</c:v>
                </c:pt>
                <c:pt idx="204">
                  <c:v>475</c:v>
                </c:pt>
                <c:pt idx="205">
                  <c:v>473</c:v>
                </c:pt>
                <c:pt idx="206">
                  <c:v>480</c:v>
                </c:pt>
                <c:pt idx="207">
                  <c:v>480</c:v>
                </c:pt>
                <c:pt idx="208">
                  <c:v>478</c:v>
                </c:pt>
                <c:pt idx="209">
                  <c:v>449</c:v>
                </c:pt>
                <c:pt idx="210">
                  <c:v>466</c:v>
                </c:pt>
                <c:pt idx="211">
                  <c:v>457</c:v>
                </c:pt>
                <c:pt idx="212">
                  <c:v>462</c:v>
                </c:pt>
                <c:pt idx="213">
                  <c:v>486</c:v>
                </c:pt>
                <c:pt idx="214">
                  <c:v>485</c:v>
                </c:pt>
                <c:pt idx="215">
                  <c:v>482</c:v>
                </c:pt>
                <c:pt idx="216">
                  <c:v>483</c:v>
                </c:pt>
                <c:pt idx="217">
                  <c:v>476</c:v>
                </c:pt>
                <c:pt idx="218">
                  <c:v>488</c:v>
                </c:pt>
                <c:pt idx="219">
                  <c:v>489</c:v>
                </c:pt>
                <c:pt idx="220">
                  <c:v>497</c:v>
                </c:pt>
                <c:pt idx="221">
                  <c:v>502</c:v>
                </c:pt>
                <c:pt idx="222">
                  <c:v>499</c:v>
                </c:pt>
                <c:pt idx="223">
                  <c:v>500</c:v>
                </c:pt>
                <c:pt idx="224">
                  <c:v>485</c:v>
                </c:pt>
                <c:pt idx="225">
                  <c:v>502</c:v>
                </c:pt>
                <c:pt idx="226">
                  <c:v>501</c:v>
                </c:pt>
                <c:pt idx="227">
                  <c:v>503</c:v>
                </c:pt>
                <c:pt idx="228">
                  <c:v>507</c:v>
                </c:pt>
                <c:pt idx="229">
                  <c:v>501</c:v>
                </c:pt>
                <c:pt idx="230">
                  <c:v>494</c:v>
                </c:pt>
                <c:pt idx="231">
                  <c:v>501</c:v>
                </c:pt>
                <c:pt idx="232">
                  <c:v>490</c:v>
                </c:pt>
                <c:pt idx="233">
                  <c:v>491</c:v>
                </c:pt>
                <c:pt idx="234">
                  <c:v>499</c:v>
                </c:pt>
                <c:pt idx="235">
                  <c:v>495</c:v>
                </c:pt>
                <c:pt idx="236">
                  <c:v>502</c:v>
                </c:pt>
                <c:pt idx="237">
                  <c:v>508</c:v>
                </c:pt>
                <c:pt idx="238">
                  <c:v>514</c:v>
                </c:pt>
                <c:pt idx="239">
                  <c:v>515</c:v>
                </c:pt>
                <c:pt idx="240">
                  <c:v>522</c:v>
                </c:pt>
                <c:pt idx="241">
                  <c:v>507</c:v>
                </c:pt>
                <c:pt idx="242">
                  <c:v>526</c:v>
                </c:pt>
                <c:pt idx="243">
                  <c:v>536</c:v>
                </c:pt>
                <c:pt idx="244">
                  <c:v>523</c:v>
                </c:pt>
                <c:pt idx="245">
                  <c:v>514</c:v>
                </c:pt>
                <c:pt idx="246">
                  <c:v>520</c:v>
                </c:pt>
                <c:pt idx="247">
                  <c:v>526</c:v>
                </c:pt>
                <c:pt idx="248">
                  <c:v>512</c:v>
                </c:pt>
                <c:pt idx="249">
                  <c:v>513</c:v>
                </c:pt>
                <c:pt idx="250">
                  <c:v>534</c:v>
                </c:pt>
                <c:pt idx="251">
                  <c:v>529</c:v>
                </c:pt>
                <c:pt idx="252">
                  <c:v>524</c:v>
                </c:pt>
                <c:pt idx="253">
                  <c:v>539</c:v>
                </c:pt>
                <c:pt idx="254">
                  <c:v>545</c:v>
                </c:pt>
                <c:pt idx="255">
                  <c:v>547</c:v>
                </c:pt>
                <c:pt idx="256">
                  <c:v>546</c:v>
                </c:pt>
                <c:pt idx="257">
                  <c:v>533</c:v>
                </c:pt>
                <c:pt idx="258">
                  <c:v>532</c:v>
                </c:pt>
                <c:pt idx="259">
                  <c:v>546</c:v>
                </c:pt>
                <c:pt idx="260">
                  <c:v>532</c:v>
                </c:pt>
                <c:pt idx="261">
                  <c:v>540</c:v>
                </c:pt>
                <c:pt idx="262">
                  <c:v>549</c:v>
                </c:pt>
                <c:pt idx="263">
                  <c:v>557</c:v>
                </c:pt>
                <c:pt idx="264">
                  <c:v>546</c:v>
                </c:pt>
                <c:pt idx="265">
                  <c:v>544</c:v>
                </c:pt>
                <c:pt idx="266">
                  <c:v>557</c:v>
                </c:pt>
                <c:pt idx="267">
                  <c:v>555</c:v>
                </c:pt>
                <c:pt idx="268">
                  <c:v>556</c:v>
                </c:pt>
                <c:pt idx="269">
                  <c:v>562</c:v>
                </c:pt>
                <c:pt idx="270">
                  <c:v>565</c:v>
                </c:pt>
                <c:pt idx="271">
                  <c:v>593</c:v>
                </c:pt>
                <c:pt idx="272">
                  <c:v>593</c:v>
                </c:pt>
                <c:pt idx="273">
                  <c:v>588</c:v>
                </c:pt>
                <c:pt idx="274">
                  <c:v>599</c:v>
                </c:pt>
                <c:pt idx="275">
                  <c:v>594</c:v>
                </c:pt>
                <c:pt idx="276">
                  <c:v>602</c:v>
                </c:pt>
                <c:pt idx="277">
                  <c:v>601</c:v>
                </c:pt>
                <c:pt idx="278">
                  <c:v>604</c:v>
                </c:pt>
                <c:pt idx="279">
                  <c:v>598</c:v>
                </c:pt>
                <c:pt idx="280">
                  <c:v>591</c:v>
                </c:pt>
                <c:pt idx="281">
                  <c:v>599</c:v>
                </c:pt>
                <c:pt idx="282">
                  <c:v>611</c:v>
                </c:pt>
                <c:pt idx="283">
                  <c:v>595</c:v>
                </c:pt>
                <c:pt idx="284">
                  <c:v>615</c:v>
                </c:pt>
                <c:pt idx="285">
                  <c:v>615</c:v>
                </c:pt>
                <c:pt idx="286">
                  <c:v>607</c:v>
                </c:pt>
                <c:pt idx="287">
                  <c:v>619</c:v>
                </c:pt>
                <c:pt idx="288">
                  <c:v>619</c:v>
                </c:pt>
                <c:pt idx="289">
                  <c:v>616</c:v>
                </c:pt>
                <c:pt idx="290">
                  <c:v>628</c:v>
                </c:pt>
                <c:pt idx="291">
                  <c:v>632</c:v>
                </c:pt>
                <c:pt idx="292">
                  <c:v>622</c:v>
                </c:pt>
                <c:pt idx="293">
                  <c:v>627</c:v>
                </c:pt>
                <c:pt idx="294">
                  <c:v>628</c:v>
                </c:pt>
                <c:pt idx="295">
                  <c:v>629</c:v>
                </c:pt>
                <c:pt idx="296">
                  <c:v>638</c:v>
                </c:pt>
                <c:pt idx="297">
                  <c:v>627</c:v>
                </c:pt>
                <c:pt idx="298">
                  <c:v>633</c:v>
                </c:pt>
                <c:pt idx="299">
                  <c:v>671</c:v>
                </c:pt>
                <c:pt idx="300">
                  <c:v>663</c:v>
                </c:pt>
                <c:pt idx="301">
                  <c:v>666</c:v>
                </c:pt>
                <c:pt idx="302">
                  <c:v>666</c:v>
                </c:pt>
                <c:pt idx="303">
                  <c:v>665</c:v>
                </c:pt>
                <c:pt idx="304">
                  <c:v>676</c:v>
                </c:pt>
                <c:pt idx="305">
                  <c:v>663</c:v>
                </c:pt>
                <c:pt idx="306">
                  <c:v>657</c:v>
                </c:pt>
                <c:pt idx="307">
                  <c:v>671</c:v>
                </c:pt>
                <c:pt idx="308">
                  <c:v>658</c:v>
                </c:pt>
                <c:pt idx="309">
                  <c:v>667</c:v>
                </c:pt>
                <c:pt idx="310">
                  <c:v>652</c:v>
                </c:pt>
                <c:pt idx="311">
                  <c:v>663</c:v>
                </c:pt>
                <c:pt idx="312">
                  <c:v>672</c:v>
                </c:pt>
                <c:pt idx="313">
                  <c:v>667</c:v>
                </c:pt>
                <c:pt idx="314">
                  <c:v>659</c:v>
                </c:pt>
                <c:pt idx="315">
                  <c:v>658</c:v>
                </c:pt>
                <c:pt idx="316">
                  <c:v>672</c:v>
                </c:pt>
                <c:pt idx="317">
                  <c:v>684</c:v>
                </c:pt>
                <c:pt idx="318">
                  <c:v>683</c:v>
                </c:pt>
                <c:pt idx="319">
                  <c:v>691</c:v>
                </c:pt>
                <c:pt idx="320">
                  <c:v>686</c:v>
                </c:pt>
                <c:pt idx="321">
                  <c:v>680</c:v>
                </c:pt>
                <c:pt idx="322">
                  <c:v>688</c:v>
                </c:pt>
                <c:pt idx="323">
                  <c:v>696</c:v>
                </c:pt>
                <c:pt idx="324">
                  <c:v>716</c:v>
                </c:pt>
                <c:pt idx="325">
                  <c:v>714</c:v>
                </c:pt>
                <c:pt idx="326">
                  <c:v>717</c:v>
                </c:pt>
                <c:pt idx="327">
                  <c:v>730</c:v>
                </c:pt>
                <c:pt idx="328">
                  <c:v>726</c:v>
                </c:pt>
                <c:pt idx="329">
                  <c:v>730</c:v>
                </c:pt>
                <c:pt idx="330">
                  <c:v>743</c:v>
                </c:pt>
                <c:pt idx="331">
                  <c:v>740</c:v>
                </c:pt>
                <c:pt idx="332">
                  <c:v>735</c:v>
                </c:pt>
                <c:pt idx="333">
                  <c:v>740</c:v>
                </c:pt>
                <c:pt idx="334">
                  <c:v>742</c:v>
                </c:pt>
                <c:pt idx="335">
                  <c:v>749</c:v>
                </c:pt>
                <c:pt idx="336">
                  <c:v>752</c:v>
                </c:pt>
                <c:pt idx="337">
                  <c:v>752</c:v>
                </c:pt>
                <c:pt idx="338">
                  <c:v>746</c:v>
                </c:pt>
                <c:pt idx="339">
                  <c:v>738</c:v>
                </c:pt>
                <c:pt idx="340">
                  <c:v>748</c:v>
                </c:pt>
                <c:pt idx="341">
                  <c:v>765</c:v>
                </c:pt>
                <c:pt idx="342">
                  <c:v>777</c:v>
                </c:pt>
                <c:pt idx="343">
                  <c:v>767</c:v>
                </c:pt>
                <c:pt idx="344">
                  <c:v>786</c:v>
                </c:pt>
                <c:pt idx="345">
                  <c:v>809</c:v>
                </c:pt>
                <c:pt idx="346">
                  <c:v>790</c:v>
                </c:pt>
                <c:pt idx="347">
                  <c:v>789</c:v>
                </c:pt>
                <c:pt idx="348">
                  <c:v>790</c:v>
                </c:pt>
                <c:pt idx="349">
                  <c:v>780</c:v>
                </c:pt>
                <c:pt idx="350">
                  <c:v>788</c:v>
                </c:pt>
                <c:pt idx="351">
                  <c:v>790</c:v>
                </c:pt>
                <c:pt idx="352">
                  <c:v>791</c:v>
                </c:pt>
                <c:pt idx="353">
                  <c:v>799</c:v>
                </c:pt>
                <c:pt idx="354">
                  <c:v>799</c:v>
                </c:pt>
                <c:pt idx="355">
                  <c:v>801</c:v>
                </c:pt>
                <c:pt idx="356">
                  <c:v>792</c:v>
                </c:pt>
                <c:pt idx="357">
                  <c:v>780</c:v>
                </c:pt>
                <c:pt idx="358">
                  <c:v>771</c:v>
                </c:pt>
                <c:pt idx="359">
                  <c:v>767</c:v>
                </c:pt>
                <c:pt idx="360">
                  <c:v>771</c:v>
                </c:pt>
                <c:pt idx="361">
                  <c:v>784</c:v>
                </c:pt>
                <c:pt idx="362">
                  <c:v>781</c:v>
                </c:pt>
                <c:pt idx="363">
                  <c:v>782</c:v>
                </c:pt>
                <c:pt idx="364">
                  <c:v>784</c:v>
                </c:pt>
                <c:pt idx="365">
                  <c:v>767</c:v>
                </c:pt>
                <c:pt idx="366">
                  <c:v>789</c:v>
                </c:pt>
                <c:pt idx="367">
                  <c:v>808</c:v>
                </c:pt>
                <c:pt idx="368">
                  <c:v>796</c:v>
                </c:pt>
                <c:pt idx="369">
                  <c:v>803</c:v>
                </c:pt>
                <c:pt idx="370">
                  <c:v>822</c:v>
                </c:pt>
                <c:pt idx="371">
                  <c:v>814</c:v>
                </c:pt>
                <c:pt idx="372">
                  <c:v>812</c:v>
                </c:pt>
                <c:pt idx="373">
                  <c:v>810</c:v>
                </c:pt>
                <c:pt idx="374">
                  <c:v>813</c:v>
                </c:pt>
                <c:pt idx="375">
                  <c:v>825</c:v>
                </c:pt>
                <c:pt idx="376">
                  <c:v>818</c:v>
                </c:pt>
                <c:pt idx="377">
                  <c:v>824</c:v>
                </c:pt>
                <c:pt idx="378">
                  <c:v>807</c:v>
                </c:pt>
                <c:pt idx="379">
                  <c:v>828</c:v>
                </c:pt>
                <c:pt idx="380">
                  <c:v>836</c:v>
                </c:pt>
                <c:pt idx="381">
                  <c:v>823</c:v>
                </c:pt>
                <c:pt idx="382">
                  <c:v>831</c:v>
                </c:pt>
                <c:pt idx="383">
                  <c:v>819</c:v>
                </c:pt>
                <c:pt idx="384">
                  <c:v>830</c:v>
                </c:pt>
                <c:pt idx="385">
                  <c:v>835</c:v>
                </c:pt>
                <c:pt idx="386">
                  <c:v>843</c:v>
                </c:pt>
                <c:pt idx="387">
                  <c:v>840</c:v>
                </c:pt>
                <c:pt idx="388">
                  <c:v>837</c:v>
                </c:pt>
                <c:pt idx="389">
                  <c:v>825</c:v>
                </c:pt>
                <c:pt idx="390">
                  <c:v>827</c:v>
                </c:pt>
                <c:pt idx="391">
                  <c:v>825</c:v>
                </c:pt>
                <c:pt idx="392">
                  <c:v>837</c:v>
                </c:pt>
                <c:pt idx="393">
                  <c:v>838</c:v>
                </c:pt>
                <c:pt idx="394">
                  <c:v>825</c:v>
                </c:pt>
                <c:pt idx="395">
                  <c:v>835</c:v>
                </c:pt>
                <c:pt idx="396">
                  <c:v>844</c:v>
                </c:pt>
                <c:pt idx="397">
                  <c:v>837</c:v>
                </c:pt>
                <c:pt idx="398">
                  <c:v>851</c:v>
                </c:pt>
                <c:pt idx="399">
                  <c:v>853</c:v>
                </c:pt>
                <c:pt idx="400">
                  <c:v>855</c:v>
                </c:pt>
                <c:pt idx="401">
                  <c:v>829</c:v>
                </c:pt>
                <c:pt idx="402">
                  <c:v>832</c:v>
                </c:pt>
                <c:pt idx="403">
                  <c:v>830</c:v>
                </c:pt>
                <c:pt idx="404">
                  <c:v>843</c:v>
                </c:pt>
                <c:pt idx="405">
                  <c:v>847</c:v>
                </c:pt>
                <c:pt idx="406">
                  <c:v>850</c:v>
                </c:pt>
                <c:pt idx="407">
                  <c:v>828</c:v>
                </c:pt>
                <c:pt idx="408">
                  <c:v>854</c:v>
                </c:pt>
                <c:pt idx="409">
                  <c:v>860</c:v>
                </c:pt>
                <c:pt idx="410">
                  <c:v>857</c:v>
                </c:pt>
                <c:pt idx="411">
                  <c:v>859</c:v>
                </c:pt>
                <c:pt idx="412">
                  <c:v>872</c:v>
                </c:pt>
                <c:pt idx="413">
                  <c:v>872</c:v>
                </c:pt>
                <c:pt idx="414">
                  <c:v>885</c:v>
                </c:pt>
                <c:pt idx="415">
                  <c:v>894</c:v>
                </c:pt>
                <c:pt idx="416">
                  <c:v>885</c:v>
                </c:pt>
                <c:pt idx="417">
                  <c:v>869</c:v>
                </c:pt>
                <c:pt idx="418">
                  <c:v>859</c:v>
                </c:pt>
                <c:pt idx="419">
                  <c:v>854</c:v>
                </c:pt>
                <c:pt idx="420">
                  <c:v>851</c:v>
                </c:pt>
                <c:pt idx="421">
                  <c:v>859</c:v>
                </c:pt>
                <c:pt idx="422">
                  <c:v>872</c:v>
                </c:pt>
                <c:pt idx="423">
                  <c:v>875</c:v>
                </c:pt>
                <c:pt idx="424">
                  <c:v>866</c:v>
                </c:pt>
                <c:pt idx="425">
                  <c:v>859</c:v>
                </c:pt>
                <c:pt idx="426">
                  <c:v>884</c:v>
                </c:pt>
                <c:pt idx="427">
                  <c:v>881</c:v>
                </c:pt>
                <c:pt idx="428">
                  <c:v>879</c:v>
                </c:pt>
                <c:pt idx="429">
                  <c:v>881</c:v>
                </c:pt>
                <c:pt idx="430">
                  <c:v>904</c:v>
                </c:pt>
                <c:pt idx="431">
                  <c:v>879</c:v>
                </c:pt>
                <c:pt idx="432">
                  <c:v>883</c:v>
                </c:pt>
                <c:pt idx="433">
                  <c:v>883</c:v>
                </c:pt>
                <c:pt idx="434">
                  <c:v>882</c:v>
                </c:pt>
                <c:pt idx="435">
                  <c:v>889</c:v>
                </c:pt>
                <c:pt idx="436">
                  <c:v>902</c:v>
                </c:pt>
                <c:pt idx="437">
                  <c:v>935</c:v>
                </c:pt>
                <c:pt idx="438">
                  <c:v>921</c:v>
                </c:pt>
                <c:pt idx="439">
                  <c:v>931</c:v>
                </c:pt>
                <c:pt idx="440">
                  <c:v>929</c:v>
                </c:pt>
                <c:pt idx="441">
                  <c:v>916</c:v>
                </c:pt>
                <c:pt idx="442">
                  <c:v>915</c:v>
                </c:pt>
                <c:pt idx="443">
                  <c:v>923</c:v>
                </c:pt>
                <c:pt idx="444">
                  <c:v>908</c:v>
                </c:pt>
                <c:pt idx="445">
                  <c:v>922</c:v>
                </c:pt>
                <c:pt idx="446">
                  <c:v>926</c:v>
                </c:pt>
                <c:pt idx="447">
                  <c:v>920</c:v>
                </c:pt>
                <c:pt idx="448">
                  <c:v>932</c:v>
                </c:pt>
                <c:pt idx="449">
                  <c:v>931</c:v>
                </c:pt>
                <c:pt idx="450">
                  <c:v>931</c:v>
                </c:pt>
                <c:pt idx="451">
                  <c:v>958</c:v>
                </c:pt>
                <c:pt idx="452">
                  <c:v>938</c:v>
                </c:pt>
                <c:pt idx="453">
                  <c:v>949</c:v>
                </c:pt>
                <c:pt idx="454">
                  <c:v>947</c:v>
                </c:pt>
                <c:pt idx="455">
                  <c:v>950</c:v>
                </c:pt>
                <c:pt idx="456">
                  <c:v>932</c:v>
                </c:pt>
                <c:pt idx="457">
                  <c:v>935</c:v>
                </c:pt>
                <c:pt idx="458">
                  <c:v>925</c:v>
                </c:pt>
                <c:pt idx="459">
                  <c:v>920</c:v>
                </c:pt>
                <c:pt idx="460">
                  <c:v>911</c:v>
                </c:pt>
                <c:pt idx="461">
                  <c:v>922</c:v>
                </c:pt>
                <c:pt idx="462">
                  <c:v>899</c:v>
                </c:pt>
                <c:pt idx="463">
                  <c:v>885</c:v>
                </c:pt>
                <c:pt idx="464">
                  <c:v>890</c:v>
                </c:pt>
                <c:pt idx="465">
                  <c:v>852</c:v>
                </c:pt>
                <c:pt idx="466">
                  <c:v>828</c:v>
                </c:pt>
                <c:pt idx="467">
                  <c:v>824</c:v>
                </c:pt>
                <c:pt idx="468">
                  <c:v>801</c:v>
                </c:pt>
                <c:pt idx="469">
                  <c:v>747</c:v>
                </c:pt>
                <c:pt idx="470">
                  <c:v>713</c:v>
                </c:pt>
                <c:pt idx="471">
                  <c:v>699</c:v>
                </c:pt>
                <c:pt idx="472">
                  <c:v>683</c:v>
                </c:pt>
                <c:pt idx="473">
                  <c:v>662</c:v>
                </c:pt>
                <c:pt idx="474">
                  <c:v>612</c:v>
                </c:pt>
                <c:pt idx="475">
                  <c:v>581</c:v>
                </c:pt>
                <c:pt idx="476">
                  <c:v>564</c:v>
                </c:pt>
                <c:pt idx="477">
                  <c:v>538</c:v>
                </c:pt>
                <c:pt idx="478">
                  <c:v>480</c:v>
                </c:pt>
                <c:pt idx="479">
                  <c:v>456</c:v>
                </c:pt>
                <c:pt idx="480">
                  <c:v>430</c:v>
                </c:pt>
                <c:pt idx="481">
                  <c:v>413</c:v>
                </c:pt>
                <c:pt idx="482">
                  <c:v>416</c:v>
                </c:pt>
                <c:pt idx="483">
                  <c:v>394</c:v>
                </c:pt>
                <c:pt idx="484">
                  <c:v>384</c:v>
                </c:pt>
                <c:pt idx="485">
                  <c:v>378</c:v>
                </c:pt>
                <c:pt idx="486">
                  <c:v>375</c:v>
                </c:pt>
                <c:pt idx="487">
                  <c:v>355</c:v>
                </c:pt>
                <c:pt idx="488">
                  <c:v>342</c:v>
                </c:pt>
                <c:pt idx="489">
                  <c:v>331</c:v>
                </c:pt>
                <c:pt idx="490">
                  <c:v>330</c:v>
                </c:pt>
                <c:pt idx="491">
                  <c:v>327</c:v>
                </c:pt>
                <c:pt idx="492">
                  <c:v>320</c:v>
                </c:pt>
                <c:pt idx="493">
                  <c:v>330</c:v>
                </c:pt>
                <c:pt idx="494">
                  <c:v>338</c:v>
                </c:pt>
                <c:pt idx="495">
                  <c:v>338</c:v>
                </c:pt>
                <c:pt idx="496">
                  <c:v>336</c:v>
                </c:pt>
                <c:pt idx="497">
                  <c:v>342</c:v>
                </c:pt>
                <c:pt idx="498">
                  <c:v>345</c:v>
                </c:pt>
                <c:pt idx="499">
                  <c:v>347</c:v>
                </c:pt>
                <c:pt idx="500">
                  <c:v>361</c:v>
                </c:pt>
                <c:pt idx="501">
                  <c:v>355</c:v>
                </c:pt>
                <c:pt idx="502">
                  <c:v>372</c:v>
                </c:pt>
                <c:pt idx="503">
                  <c:v>376</c:v>
                </c:pt>
                <c:pt idx="504">
                  <c:v>388</c:v>
                </c:pt>
                <c:pt idx="505">
                  <c:v>373</c:v>
                </c:pt>
                <c:pt idx="506">
                  <c:v>382</c:v>
                </c:pt>
                <c:pt idx="507">
                  <c:v>376</c:v>
                </c:pt>
                <c:pt idx="508">
                  <c:v>390</c:v>
                </c:pt>
                <c:pt idx="509">
                  <c:v>396</c:v>
                </c:pt>
                <c:pt idx="510">
                  <c:v>394</c:v>
                </c:pt>
                <c:pt idx="511">
                  <c:v>398</c:v>
                </c:pt>
                <c:pt idx="512">
                  <c:v>411</c:v>
                </c:pt>
                <c:pt idx="513">
                  <c:v>407</c:v>
                </c:pt>
                <c:pt idx="514">
                  <c:v>432</c:v>
                </c:pt>
                <c:pt idx="515">
                  <c:v>441</c:v>
                </c:pt>
                <c:pt idx="516">
                  <c:v>452</c:v>
                </c:pt>
                <c:pt idx="517">
                  <c:v>451</c:v>
                </c:pt>
                <c:pt idx="518">
                  <c:v>458</c:v>
                </c:pt>
                <c:pt idx="519">
                  <c:v>478</c:v>
                </c:pt>
                <c:pt idx="520">
                  <c:v>478</c:v>
                </c:pt>
                <c:pt idx="521">
                  <c:v>485</c:v>
                </c:pt>
                <c:pt idx="522">
                  <c:v>498</c:v>
                </c:pt>
                <c:pt idx="523">
                  <c:v>513</c:v>
                </c:pt>
                <c:pt idx="524">
                  <c:v>528</c:v>
                </c:pt>
                <c:pt idx="525">
                  <c:v>538</c:v>
                </c:pt>
                <c:pt idx="526">
                  <c:v>541</c:v>
                </c:pt>
                <c:pt idx="527">
                  <c:v>546</c:v>
                </c:pt>
                <c:pt idx="528">
                  <c:v>544</c:v>
                </c:pt>
                <c:pt idx="529">
                  <c:v>565</c:v>
                </c:pt>
                <c:pt idx="530">
                  <c:v>588</c:v>
                </c:pt>
                <c:pt idx="531">
                  <c:v>590</c:v>
                </c:pt>
                <c:pt idx="532">
                  <c:v>595</c:v>
                </c:pt>
                <c:pt idx="533">
                  <c:v>600</c:v>
                </c:pt>
                <c:pt idx="534">
                  <c:v>623</c:v>
                </c:pt>
                <c:pt idx="535">
                  <c:v>628</c:v>
                </c:pt>
                <c:pt idx="536">
                  <c:v>645</c:v>
                </c:pt>
                <c:pt idx="537">
                  <c:v>641</c:v>
                </c:pt>
                <c:pt idx="538">
                  <c:v>627</c:v>
                </c:pt>
                <c:pt idx="539">
                  <c:v>634</c:v>
                </c:pt>
                <c:pt idx="540">
                  <c:v>643</c:v>
                </c:pt>
                <c:pt idx="541">
                  <c:v>654</c:v>
                </c:pt>
                <c:pt idx="542">
                  <c:v>656</c:v>
                </c:pt>
                <c:pt idx="543">
                  <c:v>646</c:v>
                </c:pt>
                <c:pt idx="544">
                  <c:v>662</c:v>
                </c:pt>
                <c:pt idx="545">
                  <c:v>674</c:v>
                </c:pt>
                <c:pt idx="546">
                  <c:v>671</c:v>
                </c:pt>
                <c:pt idx="547">
                  <c:v>680</c:v>
                </c:pt>
                <c:pt idx="548">
                  <c:v>678</c:v>
                </c:pt>
                <c:pt idx="549">
                  <c:v>673</c:v>
                </c:pt>
                <c:pt idx="550">
                  <c:v>674</c:v>
                </c:pt>
                <c:pt idx="551">
                  <c:v>675</c:v>
                </c:pt>
                <c:pt idx="552">
                  <c:v>691</c:v>
                </c:pt>
                <c:pt idx="553">
                  <c:v>720</c:v>
                </c:pt>
                <c:pt idx="554">
                  <c:v>716</c:v>
                </c:pt>
                <c:pt idx="555">
                  <c:v>729</c:v>
                </c:pt>
                <c:pt idx="556">
                  <c:v>723</c:v>
                </c:pt>
                <c:pt idx="557">
                  <c:v>712</c:v>
                </c:pt>
                <c:pt idx="558">
                  <c:v>730</c:v>
                </c:pt>
                <c:pt idx="559">
                  <c:v>718</c:v>
                </c:pt>
                <c:pt idx="560">
                  <c:v>718</c:v>
                </c:pt>
                <c:pt idx="561">
                  <c:v>727</c:v>
                </c:pt>
                <c:pt idx="562">
                  <c:v>715</c:v>
                </c:pt>
                <c:pt idx="563">
                  <c:v>711</c:v>
                </c:pt>
                <c:pt idx="564">
                  <c:v>716</c:v>
                </c:pt>
                <c:pt idx="565">
                  <c:v>720</c:v>
                </c:pt>
                <c:pt idx="566">
                  <c:v>732</c:v>
                </c:pt>
                <c:pt idx="567">
                  <c:v>739</c:v>
                </c:pt>
                <c:pt idx="568">
                  <c:v>745</c:v>
                </c:pt>
                <c:pt idx="569">
                  <c:v>749</c:v>
                </c:pt>
                <c:pt idx="570">
                  <c:v>757</c:v>
                </c:pt>
                <c:pt idx="571">
                  <c:v>749</c:v>
                </c:pt>
                <c:pt idx="572">
                  <c:v>746</c:v>
                </c:pt>
                <c:pt idx="573">
                  <c:v>731</c:v>
                </c:pt>
                <c:pt idx="574">
                  <c:v>733</c:v>
                </c:pt>
                <c:pt idx="575">
                  <c:v>731</c:v>
                </c:pt>
                <c:pt idx="576">
                  <c:v>741</c:v>
                </c:pt>
                <c:pt idx="577">
                  <c:v>740</c:v>
                </c:pt>
                <c:pt idx="578">
                  <c:v>750</c:v>
                </c:pt>
                <c:pt idx="579">
                  <c:v>751</c:v>
                </c:pt>
                <c:pt idx="580">
                  <c:v>747</c:v>
                </c:pt>
                <c:pt idx="581">
                  <c:v>738</c:v>
                </c:pt>
                <c:pt idx="582">
                  <c:v>733</c:v>
                </c:pt>
                <c:pt idx="583">
                  <c:v>737</c:v>
                </c:pt>
                <c:pt idx="584">
                  <c:v>754</c:v>
                </c:pt>
                <c:pt idx="585">
                  <c:v>766</c:v>
                </c:pt>
                <c:pt idx="586">
                  <c:v>770</c:v>
                </c:pt>
                <c:pt idx="587">
                  <c:v>791</c:v>
                </c:pt>
                <c:pt idx="588">
                  <c:v>779</c:v>
                </c:pt>
                <c:pt idx="589">
                  <c:v>801</c:v>
                </c:pt>
                <c:pt idx="590">
                  <c:v>804</c:v>
                </c:pt>
                <c:pt idx="591">
                  <c:v>816</c:v>
                </c:pt>
                <c:pt idx="592">
                  <c:v>817</c:v>
                </c:pt>
                <c:pt idx="593">
                  <c:v>819</c:v>
                </c:pt>
                <c:pt idx="594">
                  <c:v>835</c:v>
                </c:pt>
                <c:pt idx="595">
                  <c:v>843</c:v>
                </c:pt>
                <c:pt idx="596">
                  <c:v>833</c:v>
                </c:pt>
                <c:pt idx="597">
                  <c:v>838</c:v>
                </c:pt>
                <c:pt idx="598">
                  <c:v>843</c:v>
                </c:pt>
                <c:pt idx="599">
                  <c:v>853</c:v>
                </c:pt>
                <c:pt idx="600">
                  <c:v>850</c:v>
                </c:pt>
                <c:pt idx="601">
                  <c:v>861</c:v>
                </c:pt>
                <c:pt idx="602">
                  <c:v>864</c:v>
                </c:pt>
                <c:pt idx="603">
                  <c:v>862</c:v>
                </c:pt>
                <c:pt idx="604">
                  <c:v>866</c:v>
                </c:pt>
                <c:pt idx="605">
                  <c:v>886</c:v>
                </c:pt>
                <c:pt idx="606">
                  <c:v>893</c:v>
                </c:pt>
                <c:pt idx="607">
                  <c:v>896</c:v>
                </c:pt>
                <c:pt idx="608">
                  <c:v>898</c:v>
                </c:pt>
                <c:pt idx="609">
                  <c:v>884</c:v>
                </c:pt>
                <c:pt idx="610">
                  <c:v>895</c:v>
                </c:pt>
                <c:pt idx="611">
                  <c:v>903</c:v>
                </c:pt>
                <c:pt idx="612">
                  <c:v>904</c:v>
                </c:pt>
                <c:pt idx="613">
                  <c:v>912</c:v>
                </c:pt>
                <c:pt idx="614">
                  <c:v>915</c:v>
                </c:pt>
                <c:pt idx="615">
                  <c:v>910</c:v>
                </c:pt>
                <c:pt idx="616">
                  <c:v>917</c:v>
                </c:pt>
                <c:pt idx="617">
                  <c:v>919</c:v>
                </c:pt>
                <c:pt idx="618">
                  <c:v>916</c:v>
                </c:pt>
                <c:pt idx="619">
                  <c:v>914</c:v>
                </c:pt>
                <c:pt idx="620">
                  <c:v>906</c:v>
                </c:pt>
                <c:pt idx="621">
                  <c:v>902</c:v>
                </c:pt>
                <c:pt idx="622">
                  <c:v>903</c:v>
                </c:pt>
                <c:pt idx="623">
                  <c:v>919</c:v>
                </c:pt>
                <c:pt idx="624">
                  <c:v>920</c:v>
                </c:pt>
                <c:pt idx="625">
                  <c:v>917</c:v>
                </c:pt>
                <c:pt idx="626">
                  <c:v>927</c:v>
                </c:pt>
                <c:pt idx="627">
                  <c:v>925</c:v>
                </c:pt>
                <c:pt idx="628">
                  <c:v>923</c:v>
                </c:pt>
                <c:pt idx="629">
                  <c:v>917</c:v>
                </c:pt>
                <c:pt idx="630">
                  <c:v>914</c:v>
                </c:pt>
                <c:pt idx="631">
                  <c:v>909</c:v>
                </c:pt>
                <c:pt idx="632">
                  <c:v>914</c:v>
                </c:pt>
                <c:pt idx="633">
                  <c:v>920</c:v>
                </c:pt>
                <c:pt idx="634">
                  <c:v>926</c:v>
                </c:pt>
                <c:pt idx="635">
                  <c:v>929</c:v>
                </c:pt>
                <c:pt idx="636">
                  <c:v>926</c:v>
                </c:pt>
                <c:pt idx="637">
                  <c:v>915</c:v>
                </c:pt>
                <c:pt idx="638">
                  <c:v>922</c:v>
                </c:pt>
                <c:pt idx="639">
                  <c:v>923</c:v>
                </c:pt>
                <c:pt idx="640">
                  <c:v>916</c:v>
                </c:pt>
                <c:pt idx="641">
                  <c:v>929</c:v>
                </c:pt>
                <c:pt idx="642">
                  <c:v>925</c:v>
                </c:pt>
                <c:pt idx="643">
                  <c:v>933</c:v>
                </c:pt>
                <c:pt idx="644">
                  <c:v>934</c:v>
                </c:pt>
                <c:pt idx="645">
                  <c:v>934</c:v>
                </c:pt>
                <c:pt idx="646">
                  <c:v>926</c:v>
                </c:pt>
                <c:pt idx="647">
                  <c:v>932</c:v>
                </c:pt>
                <c:pt idx="648">
                  <c:v>934</c:v>
                </c:pt>
                <c:pt idx="649">
                  <c:v>926</c:v>
                </c:pt>
                <c:pt idx="650">
                  <c:v>938</c:v>
                </c:pt>
                <c:pt idx="651">
                  <c:v>929</c:v>
                </c:pt>
                <c:pt idx="652">
                  <c:v>927</c:v>
                </c:pt>
                <c:pt idx="653">
                  <c:v>910</c:v>
                </c:pt>
                <c:pt idx="654">
                  <c:v>900</c:v>
                </c:pt>
                <c:pt idx="655">
                  <c:v>904</c:v>
                </c:pt>
                <c:pt idx="656">
                  <c:v>909</c:v>
                </c:pt>
                <c:pt idx="657">
                  <c:v>911</c:v>
                </c:pt>
                <c:pt idx="658">
                  <c:v>902</c:v>
                </c:pt>
                <c:pt idx="659">
                  <c:v>895</c:v>
                </c:pt>
                <c:pt idx="660">
                  <c:v>889</c:v>
                </c:pt>
                <c:pt idx="661">
                  <c:v>869</c:v>
                </c:pt>
                <c:pt idx="662">
                  <c:v>878</c:v>
                </c:pt>
                <c:pt idx="663">
                  <c:v>877</c:v>
                </c:pt>
                <c:pt idx="664">
                  <c:v>878</c:v>
                </c:pt>
                <c:pt idx="665">
                  <c:v>868</c:v>
                </c:pt>
                <c:pt idx="666">
                  <c:v>872</c:v>
                </c:pt>
                <c:pt idx="667">
                  <c:v>867</c:v>
                </c:pt>
                <c:pt idx="668">
                  <c:v>860</c:v>
                </c:pt>
                <c:pt idx="669">
                  <c:v>840</c:v>
                </c:pt>
                <c:pt idx="670">
                  <c:v>852</c:v>
                </c:pt>
                <c:pt idx="671">
                  <c:v>851</c:v>
                </c:pt>
                <c:pt idx="672">
                  <c:v>853</c:v>
                </c:pt>
                <c:pt idx="673">
                  <c:v>855</c:v>
                </c:pt>
                <c:pt idx="674">
                  <c:v>853</c:v>
                </c:pt>
                <c:pt idx="675">
                  <c:v>848</c:v>
                </c:pt>
                <c:pt idx="676">
                  <c:v>830</c:v>
                </c:pt>
                <c:pt idx="677">
                  <c:v>822</c:v>
                </c:pt>
                <c:pt idx="678">
                  <c:v>826</c:v>
                </c:pt>
                <c:pt idx="679">
                  <c:v>824</c:v>
                </c:pt>
                <c:pt idx="680">
                  <c:v>813</c:v>
                </c:pt>
                <c:pt idx="681">
                  <c:v>819</c:v>
                </c:pt>
                <c:pt idx="682">
                  <c:v>826</c:v>
                </c:pt>
                <c:pt idx="683">
                  <c:v>824</c:v>
                </c:pt>
                <c:pt idx="684">
                  <c:v>838</c:v>
                </c:pt>
                <c:pt idx="685">
                  <c:v>843</c:v>
                </c:pt>
                <c:pt idx="686">
                  <c:v>841</c:v>
                </c:pt>
                <c:pt idx="687">
                  <c:v>835</c:v>
                </c:pt>
                <c:pt idx="688">
                  <c:v>838</c:v>
                </c:pt>
                <c:pt idx="689">
                  <c:v>827</c:v>
                </c:pt>
                <c:pt idx="690">
                  <c:v>823</c:v>
                </c:pt>
                <c:pt idx="691">
                  <c:v>825</c:v>
                </c:pt>
                <c:pt idx="692">
                  <c:v>848</c:v>
                </c:pt>
                <c:pt idx="693">
                  <c:v>837</c:v>
                </c:pt>
                <c:pt idx="694">
                  <c:v>834</c:v>
                </c:pt>
                <c:pt idx="695">
                  <c:v>831</c:v>
                </c:pt>
                <c:pt idx="696">
                  <c:v>838</c:v>
                </c:pt>
                <c:pt idx="697">
                  <c:v>837</c:v>
                </c:pt>
                <c:pt idx="698">
                  <c:v>840</c:v>
                </c:pt>
                <c:pt idx="699">
                  <c:v>843</c:v>
                </c:pt>
                <c:pt idx="700">
                  <c:v>844</c:v>
                </c:pt>
                <c:pt idx="701">
                  <c:v>846</c:v>
                </c:pt>
                <c:pt idx="702">
                  <c:v>843</c:v>
                </c:pt>
                <c:pt idx="703">
                  <c:v>832</c:v>
                </c:pt>
                <c:pt idx="704">
                  <c:v>835</c:v>
                </c:pt>
                <c:pt idx="705">
                  <c:v>836</c:v>
                </c:pt>
                <c:pt idx="706">
                  <c:v>845</c:v>
                </c:pt>
                <c:pt idx="707">
                  <c:v>848</c:v>
                </c:pt>
                <c:pt idx="708">
                  <c:v>851</c:v>
                </c:pt>
                <c:pt idx="709">
                  <c:v>849</c:v>
                </c:pt>
                <c:pt idx="710">
                  <c:v>846</c:v>
                </c:pt>
                <c:pt idx="711">
                  <c:v>848</c:v>
                </c:pt>
                <c:pt idx="712">
                  <c:v>846</c:v>
                </c:pt>
                <c:pt idx="713">
                  <c:v>838</c:v>
                </c:pt>
                <c:pt idx="714">
                  <c:v>850</c:v>
                </c:pt>
                <c:pt idx="715">
                  <c:v>836</c:v>
                </c:pt>
                <c:pt idx="716">
                  <c:v>825</c:v>
                </c:pt>
                <c:pt idx="717">
                  <c:v>830</c:v>
                </c:pt>
                <c:pt idx="718">
                  <c:v>822</c:v>
                </c:pt>
                <c:pt idx="719">
                  <c:v>817</c:v>
                </c:pt>
                <c:pt idx="720">
                  <c:v>812</c:v>
                </c:pt>
                <c:pt idx="721">
                  <c:v>821</c:v>
                </c:pt>
                <c:pt idx="722">
                  <c:v>834</c:v>
                </c:pt>
                <c:pt idx="723">
                  <c:v>825</c:v>
                </c:pt>
                <c:pt idx="724">
                  <c:v>831</c:v>
                </c:pt>
                <c:pt idx="725">
                  <c:v>834</c:v>
                </c:pt>
                <c:pt idx="726">
                  <c:v>842</c:v>
                </c:pt>
                <c:pt idx="727">
                  <c:v>848</c:v>
                </c:pt>
                <c:pt idx="728">
                  <c:v>845</c:v>
                </c:pt>
                <c:pt idx="729">
                  <c:v>835</c:v>
                </c:pt>
                <c:pt idx="730">
                  <c:v>832</c:v>
                </c:pt>
                <c:pt idx="731">
                  <c:v>825</c:v>
                </c:pt>
                <c:pt idx="732">
                  <c:v>841</c:v>
                </c:pt>
                <c:pt idx="733">
                  <c:v>839</c:v>
                </c:pt>
                <c:pt idx="734">
                  <c:v>842</c:v>
                </c:pt>
                <c:pt idx="735">
                  <c:v>845</c:v>
                </c:pt>
                <c:pt idx="736">
                  <c:v>840</c:v>
                </c:pt>
                <c:pt idx="737">
                  <c:v>846</c:v>
                </c:pt>
                <c:pt idx="738">
                  <c:v>844</c:v>
                </c:pt>
                <c:pt idx="739">
                  <c:v>864</c:v>
                </c:pt>
                <c:pt idx="740">
                  <c:v>868</c:v>
                </c:pt>
                <c:pt idx="741">
                  <c:v>858</c:v>
                </c:pt>
                <c:pt idx="742">
                  <c:v>866</c:v>
                </c:pt>
                <c:pt idx="743">
                  <c:v>877</c:v>
                </c:pt>
                <c:pt idx="744">
                  <c:v>884</c:v>
                </c:pt>
                <c:pt idx="745">
                  <c:v>884</c:v>
                </c:pt>
                <c:pt idx="746">
                  <c:v>894</c:v>
                </c:pt>
                <c:pt idx="747">
                  <c:v>892</c:v>
                </c:pt>
                <c:pt idx="748">
                  <c:v>895</c:v>
                </c:pt>
                <c:pt idx="749">
                  <c:v>891</c:v>
                </c:pt>
                <c:pt idx="750">
                  <c:v>889</c:v>
                </c:pt>
                <c:pt idx="751">
                  <c:v>894</c:v>
                </c:pt>
                <c:pt idx="752">
                  <c:v>896</c:v>
                </c:pt>
                <c:pt idx="753">
                  <c:v>888</c:v>
                </c:pt>
                <c:pt idx="754">
                  <c:v>889</c:v>
                </c:pt>
                <c:pt idx="755">
                  <c:v>889</c:v>
                </c:pt>
                <c:pt idx="756">
                  <c:v>896</c:v>
                </c:pt>
                <c:pt idx="757">
                  <c:v>898</c:v>
                </c:pt>
                <c:pt idx="758">
                  <c:v>888</c:v>
                </c:pt>
                <c:pt idx="759">
                  <c:v>886</c:v>
                </c:pt>
                <c:pt idx="760">
                  <c:v>904</c:v>
                </c:pt>
                <c:pt idx="761">
                  <c:v>908</c:v>
                </c:pt>
                <c:pt idx="762">
                  <c:v>901</c:v>
                </c:pt>
                <c:pt idx="763">
                  <c:v>888</c:v>
                </c:pt>
                <c:pt idx="764">
                  <c:v>900</c:v>
                </c:pt>
                <c:pt idx="765">
                  <c:v>907</c:v>
                </c:pt>
                <c:pt idx="766">
                  <c:v>905</c:v>
                </c:pt>
                <c:pt idx="767">
                  <c:v>900</c:v>
                </c:pt>
                <c:pt idx="768">
                  <c:v>897</c:v>
                </c:pt>
                <c:pt idx="769">
                  <c:v>895</c:v>
                </c:pt>
                <c:pt idx="770">
                  <c:v>896</c:v>
                </c:pt>
                <c:pt idx="771">
                  <c:v>898</c:v>
                </c:pt>
                <c:pt idx="772">
                  <c:v>906</c:v>
                </c:pt>
                <c:pt idx="773">
                  <c:v>901</c:v>
                </c:pt>
                <c:pt idx="774">
                  <c:v>906</c:v>
                </c:pt>
                <c:pt idx="775">
                  <c:v>902</c:v>
                </c:pt>
                <c:pt idx="776">
                  <c:v>906</c:v>
                </c:pt>
                <c:pt idx="777">
                  <c:v>901</c:v>
                </c:pt>
                <c:pt idx="778">
                  <c:v>896</c:v>
                </c:pt>
                <c:pt idx="779">
                  <c:v>872</c:v>
                </c:pt>
                <c:pt idx="780">
                  <c:v>868</c:v>
                </c:pt>
                <c:pt idx="781">
                  <c:v>852</c:v>
                </c:pt>
                <c:pt idx="782">
                  <c:v>840</c:v>
                </c:pt>
                <c:pt idx="783">
                  <c:v>810</c:v>
                </c:pt>
                <c:pt idx="784">
                  <c:v>766</c:v>
                </c:pt>
                <c:pt idx="785">
                  <c:v>753</c:v>
                </c:pt>
                <c:pt idx="786">
                  <c:v>695</c:v>
                </c:pt>
                <c:pt idx="787">
                  <c:v>654</c:v>
                </c:pt>
                <c:pt idx="788">
                  <c:v>598</c:v>
                </c:pt>
                <c:pt idx="789">
                  <c:v>576</c:v>
                </c:pt>
                <c:pt idx="790">
                  <c:v>570</c:v>
                </c:pt>
                <c:pt idx="791">
                  <c:v>538</c:v>
                </c:pt>
                <c:pt idx="792">
                  <c:v>501</c:v>
                </c:pt>
                <c:pt idx="793">
                  <c:v>465</c:v>
                </c:pt>
                <c:pt idx="794">
                  <c:v>462</c:v>
                </c:pt>
                <c:pt idx="795">
                  <c:v>456</c:v>
                </c:pt>
                <c:pt idx="796">
                  <c:v>427</c:v>
                </c:pt>
                <c:pt idx="797">
                  <c:v>412</c:v>
                </c:pt>
                <c:pt idx="798">
                  <c:v>393</c:v>
                </c:pt>
                <c:pt idx="799">
                  <c:v>380</c:v>
                </c:pt>
                <c:pt idx="800">
                  <c:v>379</c:v>
                </c:pt>
                <c:pt idx="801">
                  <c:v>373</c:v>
                </c:pt>
                <c:pt idx="802">
                  <c:v>373</c:v>
                </c:pt>
                <c:pt idx="803">
                  <c:v>369</c:v>
                </c:pt>
                <c:pt idx="804">
                  <c:v>364</c:v>
                </c:pt>
                <c:pt idx="805">
                  <c:v>363</c:v>
                </c:pt>
                <c:pt idx="806">
                  <c:v>363</c:v>
                </c:pt>
                <c:pt idx="807">
                  <c:v>361</c:v>
                </c:pt>
                <c:pt idx="808">
                  <c:v>363</c:v>
                </c:pt>
                <c:pt idx="809">
                  <c:v>368</c:v>
                </c:pt>
                <c:pt idx="810">
                  <c:v>366</c:v>
                </c:pt>
                <c:pt idx="811">
                  <c:v>374</c:v>
                </c:pt>
                <c:pt idx="812">
                  <c:v>375</c:v>
                </c:pt>
                <c:pt idx="813">
                  <c:v>383</c:v>
                </c:pt>
                <c:pt idx="814">
                  <c:v>389</c:v>
                </c:pt>
                <c:pt idx="815">
                  <c:v>383</c:v>
                </c:pt>
                <c:pt idx="816">
                  <c:v>386</c:v>
                </c:pt>
                <c:pt idx="817">
                  <c:v>375</c:v>
                </c:pt>
                <c:pt idx="818">
                  <c:v>366</c:v>
                </c:pt>
                <c:pt idx="819">
                  <c:v>365</c:v>
                </c:pt>
                <c:pt idx="820">
                  <c:v>363</c:v>
                </c:pt>
                <c:pt idx="821">
                  <c:v>357</c:v>
                </c:pt>
                <c:pt idx="822">
                  <c:v>353</c:v>
                </c:pt>
                <c:pt idx="823">
                  <c:v>351</c:v>
                </c:pt>
                <c:pt idx="824">
                  <c:v>346</c:v>
                </c:pt>
                <c:pt idx="825">
                  <c:v>339</c:v>
                </c:pt>
                <c:pt idx="826">
                  <c:v>340</c:v>
                </c:pt>
                <c:pt idx="827">
                  <c:v>338</c:v>
                </c:pt>
                <c:pt idx="828">
                  <c:v>342</c:v>
                </c:pt>
                <c:pt idx="829">
                  <c:v>336</c:v>
                </c:pt>
                <c:pt idx="830">
                  <c:v>333</c:v>
                </c:pt>
                <c:pt idx="831">
                  <c:v>324</c:v>
                </c:pt>
                <c:pt idx="832">
                  <c:v>320</c:v>
                </c:pt>
                <c:pt idx="833">
                  <c:v>319</c:v>
                </c:pt>
                <c:pt idx="834">
                  <c:v>321</c:v>
                </c:pt>
                <c:pt idx="835">
                  <c:v>308</c:v>
                </c:pt>
                <c:pt idx="836">
                  <c:v>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3D-4A53-AE6E-784BC38D5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258840"/>
        <c:axId val="37125923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WTI Price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Sheet1!$A$2:$A$838</c:f>
              <c:strCache>
                <c:ptCount val="837"/>
                <c:pt idx="0">
                  <c:v>1/7/2000</c:v>
                </c:pt>
                <c:pt idx="1">
                  <c:v>1/14/2000</c:v>
                </c:pt>
                <c:pt idx="2">
                  <c:v>1/21/2000</c:v>
                </c:pt>
                <c:pt idx="3">
                  <c:v>1/28/2000</c:v>
                </c:pt>
                <c:pt idx="4">
                  <c:v>2/4/2000</c:v>
                </c:pt>
                <c:pt idx="5">
                  <c:v>2/11/2000</c:v>
                </c:pt>
                <c:pt idx="6">
                  <c:v>2/18/2000</c:v>
                </c:pt>
                <c:pt idx="7">
                  <c:v>2/25/2000</c:v>
                </c:pt>
                <c:pt idx="8">
                  <c:v>3/3/2000</c:v>
                </c:pt>
                <c:pt idx="9">
                  <c:v>3/10/2000</c:v>
                </c:pt>
                <c:pt idx="10">
                  <c:v>3/17/2000</c:v>
                </c:pt>
                <c:pt idx="11">
                  <c:v>3/24/2000</c:v>
                </c:pt>
                <c:pt idx="12">
                  <c:v>3/31/2000</c:v>
                </c:pt>
                <c:pt idx="13">
                  <c:v>4/7/2000</c:v>
                </c:pt>
                <c:pt idx="14">
                  <c:v>4/14/2000</c:v>
                </c:pt>
                <c:pt idx="15">
                  <c:v>4/20/2000</c:v>
                </c:pt>
                <c:pt idx="16">
                  <c:v>4/28/2000</c:v>
                </c:pt>
                <c:pt idx="17">
                  <c:v>5/5/2000</c:v>
                </c:pt>
                <c:pt idx="18">
                  <c:v>5/12/2000</c:v>
                </c:pt>
                <c:pt idx="19">
                  <c:v>5/19/2000</c:v>
                </c:pt>
                <c:pt idx="20">
                  <c:v>5/26/2000</c:v>
                </c:pt>
                <c:pt idx="21">
                  <c:v>6/2/2000</c:v>
                </c:pt>
                <c:pt idx="22">
                  <c:v>6/9/2000</c:v>
                </c:pt>
                <c:pt idx="23">
                  <c:v>6/16/2000</c:v>
                </c:pt>
                <c:pt idx="24">
                  <c:v>6/23/2000</c:v>
                </c:pt>
                <c:pt idx="25">
                  <c:v>6/30/2000</c:v>
                </c:pt>
                <c:pt idx="26">
                  <c:v>7/7/2000</c:v>
                </c:pt>
                <c:pt idx="27">
                  <c:v>7/14/2000</c:v>
                </c:pt>
                <c:pt idx="28">
                  <c:v>7/21/2000</c:v>
                </c:pt>
                <c:pt idx="29">
                  <c:v>7/28/2000</c:v>
                </c:pt>
                <c:pt idx="30">
                  <c:v>8/4/2000</c:v>
                </c:pt>
                <c:pt idx="31">
                  <c:v>8/11/2000</c:v>
                </c:pt>
                <c:pt idx="32">
                  <c:v>8/18/2000</c:v>
                </c:pt>
                <c:pt idx="33">
                  <c:v>8/25/2000</c:v>
                </c:pt>
                <c:pt idx="34">
                  <c:v>9/1/2000</c:v>
                </c:pt>
                <c:pt idx="35">
                  <c:v>9/8/2000</c:v>
                </c:pt>
                <c:pt idx="36">
                  <c:v>9/15/2000</c:v>
                </c:pt>
                <c:pt idx="37">
                  <c:v>9/22/2000</c:v>
                </c:pt>
                <c:pt idx="38">
                  <c:v>9/29/2000</c:v>
                </c:pt>
                <c:pt idx="39">
                  <c:v>10/6/2000</c:v>
                </c:pt>
                <c:pt idx="40">
                  <c:v>10/13/2000</c:v>
                </c:pt>
                <c:pt idx="41">
                  <c:v>10/20/2000</c:v>
                </c:pt>
                <c:pt idx="42">
                  <c:v>10/27/2000</c:v>
                </c:pt>
                <c:pt idx="43">
                  <c:v>11/3/2000</c:v>
                </c:pt>
                <c:pt idx="44">
                  <c:v>11/10/2000</c:v>
                </c:pt>
                <c:pt idx="45">
                  <c:v>11/17/2000</c:v>
                </c:pt>
                <c:pt idx="46">
                  <c:v>11/22/2000</c:v>
                </c:pt>
                <c:pt idx="47">
                  <c:v>12/1/2000</c:v>
                </c:pt>
                <c:pt idx="48">
                  <c:v>12/8/2000</c:v>
                </c:pt>
                <c:pt idx="49">
                  <c:v>12/15/2000</c:v>
                </c:pt>
                <c:pt idx="50">
                  <c:v>12/21/2000</c:v>
                </c:pt>
                <c:pt idx="51">
                  <c:v>12/29/2000</c:v>
                </c:pt>
                <c:pt idx="52">
                  <c:v>1/5/2001</c:v>
                </c:pt>
                <c:pt idx="53">
                  <c:v>1/12/2001</c:v>
                </c:pt>
                <c:pt idx="54">
                  <c:v>1/19/2001</c:v>
                </c:pt>
                <c:pt idx="55">
                  <c:v>1/26/2001</c:v>
                </c:pt>
                <c:pt idx="56">
                  <c:v>2/2/2001</c:v>
                </c:pt>
                <c:pt idx="57">
                  <c:v>2/9/2001</c:v>
                </c:pt>
                <c:pt idx="58">
                  <c:v>2/16/2001</c:v>
                </c:pt>
                <c:pt idx="59">
                  <c:v>2/23/2001</c:v>
                </c:pt>
                <c:pt idx="60">
                  <c:v>3/2/2001</c:v>
                </c:pt>
                <c:pt idx="61">
                  <c:v>3/9/2001</c:v>
                </c:pt>
                <c:pt idx="62">
                  <c:v>3/16/2001</c:v>
                </c:pt>
                <c:pt idx="63">
                  <c:v>3/23/2001</c:v>
                </c:pt>
                <c:pt idx="64">
                  <c:v>3/30/2001</c:v>
                </c:pt>
                <c:pt idx="65">
                  <c:v>4/6/2001</c:v>
                </c:pt>
                <c:pt idx="66">
                  <c:v>4/12/2001</c:v>
                </c:pt>
                <c:pt idx="67">
                  <c:v>4/20/2001</c:v>
                </c:pt>
                <c:pt idx="68">
                  <c:v>4/27/2001</c:v>
                </c:pt>
                <c:pt idx="69">
                  <c:v>5/4/2001</c:v>
                </c:pt>
                <c:pt idx="70">
                  <c:v>5/11/2001</c:v>
                </c:pt>
                <c:pt idx="71">
                  <c:v>5/18/2001</c:v>
                </c:pt>
                <c:pt idx="72">
                  <c:v>5/25/2001</c:v>
                </c:pt>
                <c:pt idx="73">
                  <c:v>6/1/2001</c:v>
                </c:pt>
                <c:pt idx="74">
                  <c:v>6/8/2001</c:v>
                </c:pt>
                <c:pt idx="75">
                  <c:v>6/15/2001</c:v>
                </c:pt>
                <c:pt idx="76">
                  <c:v>6/22/2001</c:v>
                </c:pt>
                <c:pt idx="77">
                  <c:v>6/29/2001</c:v>
                </c:pt>
                <c:pt idx="78">
                  <c:v>7/6/2001</c:v>
                </c:pt>
                <c:pt idx="79">
                  <c:v>7/13/2001</c:v>
                </c:pt>
                <c:pt idx="80">
                  <c:v>7/20/2001</c:v>
                </c:pt>
                <c:pt idx="81">
                  <c:v>7/27/2001</c:v>
                </c:pt>
                <c:pt idx="82">
                  <c:v>8/3/2001</c:v>
                </c:pt>
                <c:pt idx="83">
                  <c:v>8/10/2001</c:v>
                </c:pt>
                <c:pt idx="84">
                  <c:v>8/17/2001</c:v>
                </c:pt>
                <c:pt idx="85">
                  <c:v>8/24/2001</c:v>
                </c:pt>
                <c:pt idx="86">
                  <c:v>8/31/2001</c:v>
                </c:pt>
                <c:pt idx="87">
                  <c:v>9/7/2001</c:v>
                </c:pt>
                <c:pt idx="88">
                  <c:v>9/14/2001</c:v>
                </c:pt>
                <c:pt idx="89">
                  <c:v>9/21/2001</c:v>
                </c:pt>
                <c:pt idx="90">
                  <c:v>9/28/2001</c:v>
                </c:pt>
                <c:pt idx="91">
                  <c:v>10/5/2001</c:v>
                </c:pt>
                <c:pt idx="92">
                  <c:v>10/12/2001</c:v>
                </c:pt>
                <c:pt idx="93">
                  <c:v>10/19/2001</c:v>
                </c:pt>
                <c:pt idx="94">
                  <c:v>10/26/2001</c:v>
                </c:pt>
                <c:pt idx="95">
                  <c:v>11/2/2001</c:v>
                </c:pt>
                <c:pt idx="96">
                  <c:v>11/9/2001</c:v>
                </c:pt>
                <c:pt idx="97">
                  <c:v>11/16/2001</c:v>
                </c:pt>
                <c:pt idx="98">
                  <c:v>11/21/2001</c:v>
                </c:pt>
                <c:pt idx="99">
                  <c:v>11/30/2001</c:v>
                </c:pt>
                <c:pt idx="100">
                  <c:v>12/7/2001</c:v>
                </c:pt>
                <c:pt idx="101">
                  <c:v>12/14/2001</c:v>
                </c:pt>
                <c:pt idx="102">
                  <c:v>12/21/2001</c:v>
                </c:pt>
                <c:pt idx="103">
                  <c:v>12/28/2001</c:v>
                </c:pt>
                <c:pt idx="104">
                  <c:v>1/4/2002</c:v>
                </c:pt>
                <c:pt idx="105">
                  <c:v>1/11/2002</c:v>
                </c:pt>
                <c:pt idx="106">
                  <c:v>1/18/2002</c:v>
                </c:pt>
                <c:pt idx="107">
                  <c:v>1/25/2002</c:v>
                </c:pt>
                <c:pt idx="108">
                  <c:v>2/1/2002</c:v>
                </c:pt>
                <c:pt idx="109">
                  <c:v>2/8/2002</c:v>
                </c:pt>
                <c:pt idx="110">
                  <c:v>2/15/2002</c:v>
                </c:pt>
                <c:pt idx="111">
                  <c:v>2/22/2002</c:v>
                </c:pt>
                <c:pt idx="112">
                  <c:v>3/1/2002</c:v>
                </c:pt>
                <c:pt idx="113">
                  <c:v>3/8/2002</c:v>
                </c:pt>
                <c:pt idx="114">
                  <c:v>3/15/2002</c:v>
                </c:pt>
                <c:pt idx="115">
                  <c:v>3/22/2002</c:v>
                </c:pt>
                <c:pt idx="116">
                  <c:v>3/28/2002</c:v>
                </c:pt>
                <c:pt idx="117">
                  <c:v>4/5/2002</c:v>
                </c:pt>
                <c:pt idx="118">
                  <c:v>4/12/2002</c:v>
                </c:pt>
                <c:pt idx="119">
                  <c:v>4/19/2002</c:v>
                </c:pt>
                <c:pt idx="120">
                  <c:v>4/26/2002</c:v>
                </c:pt>
                <c:pt idx="121">
                  <c:v>5/3/2002</c:v>
                </c:pt>
                <c:pt idx="122">
                  <c:v>5/10/2002</c:v>
                </c:pt>
                <c:pt idx="123">
                  <c:v>5/17/2002</c:v>
                </c:pt>
                <c:pt idx="124">
                  <c:v>5/24/2002</c:v>
                </c:pt>
                <c:pt idx="125">
                  <c:v>5/31/2002</c:v>
                </c:pt>
                <c:pt idx="126">
                  <c:v>6/7/2002</c:v>
                </c:pt>
                <c:pt idx="127">
                  <c:v>6/14/2002</c:v>
                </c:pt>
                <c:pt idx="128">
                  <c:v>6/21/2002</c:v>
                </c:pt>
                <c:pt idx="129">
                  <c:v>6/28/2002</c:v>
                </c:pt>
                <c:pt idx="130">
                  <c:v>7/3/2002</c:v>
                </c:pt>
                <c:pt idx="131">
                  <c:v>7/12/2002</c:v>
                </c:pt>
                <c:pt idx="132">
                  <c:v>7/19/2002</c:v>
                </c:pt>
                <c:pt idx="133">
                  <c:v>7/26/2002</c:v>
                </c:pt>
                <c:pt idx="134">
                  <c:v>8/2/2002</c:v>
                </c:pt>
                <c:pt idx="135">
                  <c:v>8/9/2002</c:v>
                </c:pt>
                <c:pt idx="136">
                  <c:v>8/16/2002</c:v>
                </c:pt>
                <c:pt idx="137">
                  <c:v>8/23/2002</c:v>
                </c:pt>
                <c:pt idx="138">
                  <c:v>8/30/2002</c:v>
                </c:pt>
                <c:pt idx="139">
                  <c:v>9/6/2002</c:v>
                </c:pt>
                <c:pt idx="140">
                  <c:v>9/13/2002</c:v>
                </c:pt>
                <c:pt idx="141">
                  <c:v>9/20/2002</c:v>
                </c:pt>
                <c:pt idx="142">
                  <c:v>9/27/2002</c:v>
                </c:pt>
                <c:pt idx="143">
                  <c:v>10/4/2002</c:v>
                </c:pt>
                <c:pt idx="144">
                  <c:v>10/11/2002</c:v>
                </c:pt>
                <c:pt idx="145">
                  <c:v>10/18/2002</c:v>
                </c:pt>
                <c:pt idx="146">
                  <c:v>10/25/2002</c:v>
                </c:pt>
                <c:pt idx="147">
                  <c:v>11/1/2002</c:v>
                </c:pt>
                <c:pt idx="148">
                  <c:v>11/8/2002</c:v>
                </c:pt>
                <c:pt idx="149">
                  <c:v>11/15/2002</c:v>
                </c:pt>
                <c:pt idx="150">
                  <c:v>11/22/2002</c:v>
                </c:pt>
                <c:pt idx="151">
                  <c:v>11/27/2002</c:v>
                </c:pt>
                <c:pt idx="152">
                  <c:v>12/6/2002</c:v>
                </c:pt>
                <c:pt idx="153">
                  <c:v>12/13/2002</c:v>
                </c:pt>
                <c:pt idx="154">
                  <c:v>12/20/2002</c:v>
                </c:pt>
                <c:pt idx="155">
                  <c:v>12/27/2002</c:v>
                </c:pt>
                <c:pt idx="156">
                  <c:v>1/3/2003</c:v>
                </c:pt>
                <c:pt idx="157">
                  <c:v>1/10/2003</c:v>
                </c:pt>
                <c:pt idx="158">
                  <c:v>1/17/2003</c:v>
                </c:pt>
                <c:pt idx="159">
                  <c:v>1/24/2003</c:v>
                </c:pt>
                <c:pt idx="160">
                  <c:v>1/31/2003</c:v>
                </c:pt>
                <c:pt idx="161">
                  <c:v>2/7/2003</c:v>
                </c:pt>
                <c:pt idx="162">
                  <c:v>2/14/2003</c:v>
                </c:pt>
                <c:pt idx="163">
                  <c:v>2/21/2003</c:v>
                </c:pt>
                <c:pt idx="164">
                  <c:v>2/28/2003</c:v>
                </c:pt>
                <c:pt idx="165">
                  <c:v>3/7/2003</c:v>
                </c:pt>
                <c:pt idx="166">
                  <c:v>3/14/2003</c:v>
                </c:pt>
                <c:pt idx="167">
                  <c:v>3/21/2003</c:v>
                </c:pt>
                <c:pt idx="168">
                  <c:v>3/28/2003</c:v>
                </c:pt>
                <c:pt idx="169">
                  <c:v>4/4/2003</c:v>
                </c:pt>
                <c:pt idx="170">
                  <c:v>4/11/2003</c:v>
                </c:pt>
                <c:pt idx="171">
                  <c:v>4/17/2003</c:v>
                </c:pt>
                <c:pt idx="172">
                  <c:v>4/25/2003</c:v>
                </c:pt>
                <c:pt idx="173">
                  <c:v>5/2/2003</c:v>
                </c:pt>
                <c:pt idx="174">
                  <c:v>5/9/2003</c:v>
                </c:pt>
                <c:pt idx="175">
                  <c:v>5/16/2003</c:v>
                </c:pt>
                <c:pt idx="176">
                  <c:v>5/23/2003</c:v>
                </c:pt>
                <c:pt idx="177">
                  <c:v>5/30/2003</c:v>
                </c:pt>
                <c:pt idx="178">
                  <c:v>6/6/2003</c:v>
                </c:pt>
                <c:pt idx="179">
                  <c:v>6/13/2003</c:v>
                </c:pt>
                <c:pt idx="180">
                  <c:v>6/20/2003</c:v>
                </c:pt>
                <c:pt idx="181">
                  <c:v>6/27/2003</c:v>
                </c:pt>
                <c:pt idx="182">
                  <c:v>7/3/2003</c:v>
                </c:pt>
                <c:pt idx="183">
                  <c:v>7/11/2003</c:v>
                </c:pt>
                <c:pt idx="184">
                  <c:v>7/18/2003</c:v>
                </c:pt>
                <c:pt idx="185">
                  <c:v>7/25/2003</c:v>
                </c:pt>
                <c:pt idx="186">
                  <c:v>8/1/2003</c:v>
                </c:pt>
                <c:pt idx="187">
                  <c:v>8/8/2003</c:v>
                </c:pt>
                <c:pt idx="188">
                  <c:v>8/15/2003</c:v>
                </c:pt>
                <c:pt idx="189">
                  <c:v>8/22/2003</c:v>
                </c:pt>
                <c:pt idx="190">
                  <c:v>8/29/2003</c:v>
                </c:pt>
                <c:pt idx="191">
                  <c:v>9/5/2003</c:v>
                </c:pt>
                <c:pt idx="192">
                  <c:v>9/12/2003</c:v>
                </c:pt>
                <c:pt idx="193">
                  <c:v>9/19/2003</c:v>
                </c:pt>
                <c:pt idx="194">
                  <c:v>9/26/2003</c:v>
                </c:pt>
                <c:pt idx="195">
                  <c:v>10/3/2003</c:v>
                </c:pt>
                <c:pt idx="196">
                  <c:v>10/10/2003</c:v>
                </c:pt>
                <c:pt idx="197">
                  <c:v>10/17/2003</c:v>
                </c:pt>
                <c:pt idx="198">
                  <c:v>10/24/2003</c:v>
                </c:pt>
                <c:pt idx="199">
                  <c:v>10/31/2003</c:v>
                </c:pt>
                <c:pt idx="200">
                  <c:v>11/7/2003</c:v>
                </c:pt>
                <c:pt idx="201">
                  <c:v>11/14/2003</c:v>
                </c:pt>
                <c:pt idx="202">
                  <c:v>11/21/2003</c:v>
                </c:pt>
                <c:pt idx="203">
                  <c:v>11/26/2003</c:v>
                </c:pt>
                <c:pt idx="204">
                  <c:v>12/5/2003</c:v>
                </c:pt>
                <c:pt idx="205">
                  <c:v>12/12/2003</c:v>
                </c:pt>
                <c:pt idx="206">
                  <c:v>12/19/2003</c:v>
                </c:pt>
                <c:pt idx="207">
                  <c:v>12/23/2003</c:v>
                </c:pt>
                <c:pt idx="208">
                  <c:v>12/31/2003</c:v>
                </c:pt>
                <c:pt idx="209">
                  <c:v>1/9/2004</c:v>
                </c:pt>
                <c:pt idx="210">
                  <c:v>1/16/2004</c:v>
                </c:pt>
                <c:pt idx="211">
                  <c:v>1/23/2004</c:v>
                </c:pt>
                <c:pt idx="212">
                  <c:v>1/30/2004</c:v>
                </c:pt>
                <c:pt idx="213">
                  <c:v>2/6/2004</c:v>
                </c:pt>
                <c:pt idx="214">
                  <c:v>2/13/2004</c:v>
                </c:pt>
                <c:pt idx="215">
                  <c:v>2/20/2004</c:v>
                </c:pt>
                <c:pt idx="216">
                  <c:v>2/27/2004</c:v>
                </c:pt>
                <c:pt idx="217">
                  <c:v>3/5/2004</c:v>
                </c:pt>
                <c:pt idx="218">
                  <c:v>3/12/2004</c:v>
                </c:pt>
                <c:pt idx="219">
                  <c:v>3/19/2004</c:v>
                </c:pt>
                <c:pt idx="220">
                  <c:v>3/26/2004</c:v>
                </c:pt>
                <c:pt idx="221">
                  <c:v>4/2/2004</c:v>
                </c:pt>
                <c:pt idx="222">
                  <c:v>4/8/2004</c:v>
                </c:pt>
                <c:pt idx="223">
                  <c:v>4/16/2004</c:v>
                </c:pt>
                <c:pt idx="224">
                  <c:v>4/23/2004</c:v>
                </c:pt>
                <c:pt idx="225">
                  <c:v>4/30/2004</c:v>
                </c:pt>
                <c:pt idx="226">
                  <c:v>5/7/2004</c:v>
                </c:pt>
                <c:pt idx="227">
                  <c:v>5/14/2004</c:v>
                </c:pt>
                <c:pt idx="228">
                  <c:v>5/21/2004</c:v>
                </c:pt>
                <c:pt idx="229">
                  <c:v>5/28/2004</c:v>
                </c:pt>
                <c:pt idx="230">
                  <c:v>6/4/2004</c:v>
                </c:pt>
                <c:pt idx="231">
                  <c:v>6/11/2004</c:v>
                </c:pt>
                <c:pt idx="232">
                  <c:v>6/18/2004</c:v>
                </c:pt>
                <c:pt idx="233">
                  <c:v>6/25/2004</c:v>
                </c:pt>
                <c:pt idx="234">
                  <c:v>7/2/2004</c:v>
                </c:pt>
                <c:pt idx="235">
                  <c:v>7/9/2004</c:v>
                </c:pt>
                <c:pt idx="236">
                  <c:v>7/16/2004</c:v>
                </c:pt>
                <c:pt idx="237">
                  <c:v>7/23/2004</c:v>
                </c:pt>
                <c:pt idx="238">
                  <c:v>7/30/2004</c:v>
                </c:pt>
                <c:pt idx="239">
                  <c:v>8/6/2004</c:v>
                </c:pt>
                <c:pt idx="240">
                  <c:v>8/13/2004</c:v>
                </c:pt>
                <c:pt idx="241">
                  <c:v>8/20/2004</c:v>
                </c:pt>
                <c:pt idx="242">
                  <c:v>8/27/2004</c:v>
                </c:pt>
                <c:pt idx="243">
                  <c:v>9/3/2004</c:v>
                </c:pt>
                <c:pt idx="244">
                  <c:v>9/10/2004</c:v>
                </c:pt>
                <c:pt idx="245">
                  <c:v>9/17/2004</c:v>
                </c:pt>
                <c:pt idx="246">
                  <c:v>9/24/2004</c:v>
                </c:pt>
                <c:pt idx="247">
                  <c:v>10/1/2004</c:v>
                </c:pt>
                <c:pt idx="248">
                  <c:v>10/8/2004</c:v>
                </c:pt>
                <c:pt idx="249">
                  <c:v>10/15/2004</c:v>
                </c:pt>
                <c:pt idx="250">
                  <c:v>10/22/2004</c:v>
                </c:pt>
                <c:pt idx="251">
                  <c:v>10/29/2004</c:v>
                </c:pt>
                <c:pt idx="252">
                  <c:v>11/5/2004</c:v>
                </c:pt>
                <c:pt idx="253">
                  <c:v>11/12/2004</c:v>
                </c:pt>
                <c:pt idx="254">
                  <c:v>11/19/2004</c:v>
                </c:pt>
                <c:pt idx="255">
                  <c:v>11/24/2004</c:v>
                </c:pt>
                <c:pt idx="256">
                  <c:v>12/3/2004</c:v>
                </c:pt>
                <c:pt idx="257">
                  <c:v>12/10/2004</c:v>
                </c:pt>
                <c:pt idx="258">
                  <c:v>12/17/2004</c:v>
                </c:pt>
                <c:pt idx="259">
                  <c:v>12/23/2004</c:v>
                </c:pt>
                <c:pt idx="260">
                  <c:v>12/31/2004</c:v>
                </c:pt>
                <c:pt idx="261">
                  <c:v>1/7/2005</c:v>
                </c:pt>
                <c:pt idx="262">
                  <c:v>1/14/2005</c:v>
                </c:pt>
                <c:pt idx="263">
                  <c:v>1/21/2005</c:v>
                </c:pt>
                <c:pt idx="264">
                  <c:v>1/28/2005</c:v>
                </c:pt>
                <c:pt idx="265">
                  <c:v>2/4/2005</c:v>
                </c:pt>
                <c:pt idx="266">
                  <c:v>2/11/2005</c:v>
                </c:pt>
                <c:pt idx="267">
                  <c:v>2/18/2005</c:v>
                </c:pt>
                <c:pt idx="268">
                  <c:v>2/25/2005</c:v>
                </c:pt>
                <c:pt idx="269">
                  <c:v>3/4/2005</c:v>
                </c:pt>
                <c:pt idx="270">
                  <c:v>3/11/2005</c:v>
                </c:pt>
                <c:pt idx="271">
                  <c:v>3/18/2005</c:v>
                </c:pt>
                <c:pt idx="272">
                  <c:v>3/24/2005</c:v>
                </c:pt>
                <c:pt idx="273">
                  <c:v>4/1/2005</c:v>
                </c:pt>
                <c:pt idx="274">
                  <c:v>4/8/2005</c:v>
                </c:pt>
                <c:pt idx="275">
                  <c:v>4/15/2005</c:v>
                </c:pt>
                <c:pt idx="276">
                  <c:v>4/22/2005</c:v>
                </c:pt>
                <c:pt idx="277">
                  <c:v>4/29/2005</c:v>
                </c:pt>
                <c:pt idx="278">
                  <c:v>5/6/2005</c:v>
                </c:pt>
                <c:pt idx="279">
                  <c:v>5/13/2005</c:v>
                </c:pt>
                <c:pt idx="280">
                  <c:v>5/20/2005</c:v>
                </c:pt>
                <c:pt idx="281">
                  <c:v>5/27/2005</c:v>
                </c:pt>
                <c:pt idx="282">
                  <c:v>6/3/2005</c:v>
                </c:pt>
                <c:pt idx="283">
                  <c:v>6/10/2005</c:v>
                </c:pt>
                <c:pt idx="284">
                  <c:v>6/17/2005</c:v>
                </c:pt>
                <c:pt idx="285">
                  <c:v>6/24/2005</c:v>
                </c:pt>
                <c:pt idx="286">
                  <c:v>7/1/2005</c:v>
                </c:pt>
                <c:pt idx="287">
                  <c:v>7/8/2005</c:v>
                </c:pt>
                <c:pt idx="288">
                  <c:v>7/15/2005</c:v>
                </c:pt>
                <c:pt idx="289">
                  <c:v>7/22/2005</c:v>
                </c:pt>
                <c:pt idx="290">
                  <c:v>7/29/2005</c:v>
                </c:pt>
                <c:pt idx="291">
                  <c:v>8/5/2005</c:v>
                </c:pt>
                <c:pt idx="292">
                  <c:v>8/12/2005</c:v>
                </c:pt>
                <c:pt idx="293">
                  <c:v>8/19/2005</c:v>
                </c:pt>
                <c:pt idx="294">
                  <c:v>8/26/2005</c:v>
                </c:pt>
                <c:pt idx="295">
                  <c:v>9/2/2005</c:v>
                </c:pt>
                <c:pt idx="296">
                  <c:v>9/9/2005</c:v>
                </c:pt>
                <c:pt idx="297">
                  <c:v>9/16/2005</c:v>
                </c:pt>
                <c:pt idx="298">
                  <c:v>9/23/2005</c:v>
                </c:pt>
                <c:pt idx="299">
                  <c:v>9/30/2005</c:v>
                </c:pt>
                <c:pt idx="300">
                  <c:v>10/7/2005</c:v>
                </c:pt>
                <c:pt idx="301">
                  <c:v>10/14/2005</c:v>
                </c:pt>
                <c:pt idx="302">
                  <c:v>10/21/2005</c:v>
                </c:pt>
                <c:pt idx="303">
                  <c:v>10/28/2005</c:v>
                </c:pt>
                <c:pt idx="304">
                  <c:v>11/4/2005</c:v>
                </c:pt>
                <c:pt idx="305">
                  <c:v>11/11/2005</c:v>
                </c:pt>
                <c:pt idx="306">
                  <c:v>11/18/2005</c:v>
                </c:pt>
                <c:pt idx="307">
                  <c:v>11/23/2005</c:v>
                </c:pt>
                <c:pt idx="308">
                  <c:v>12/2/2005</c:v>
                </c:pt>
                <c:pt idx="309">
                  <c:v>12/9/2005</c:v>
                </c:pt>
                <c:pt idx="310">
                  <c:v>12/16/2005</c:v>
                </c:pt>
                <c:pt idx="311">
                  <c:v>12/22/2005</c:v>
                </c:pt>
                <c:pt idx="312">
                  <c:v>12/30/2005</c:v>
                </c:pt>
                <c:pt idx="313">
                  <c:v>1/6/2006</c:v>
                </c:pt>
                <c:pt idx="314">
                  <c:v>1/13/2006</c:v>
                </c:pt>
                <c:pt idx="315">
                  <c:v>1/20/2006</c:v>
                </c:pt>
                <c:pt idx="316">
                  <c:v>1/27/2006</c:v>
                </c:pt>
                <c:pt idx="317">
                  <c:v>2/3/2006</c:v>
                </c:pt>
                <c:pt idx="318">
                  <c:v>2/10/2006</c:v>
                </c:pt>
                <c:pt idx="319">
                  <c:v>2/17/2006</c:v>
                </c:pt>
                <c:pt idx="320">
                  <c:v>2/24/2006</c:v>
                </c:pt>
                <c:pt idx="321">
                  <c:v>3/3/2006</c:v>
                </c:pt>
                <c:pt idx="322">
                  <c:v>3/10/2006</c:v>
                </c:pt>
                <c:pt idx="323">
                  <c:v>3/17/2006</c:v>
                </c:pt>
                <c:pt idx="324">
                  <c:v>3/24/2006</c:v>
                </c:pt>
                <c:pt idx="325">
                  <c:v>3/31/2006</c:v>
                </c:pt>
                <c:pt idx="326">
                  <c:v>4/7/2006</c:v>
                </c:pt>
                <c:pt idx="327">
                  <c:v>4/13/2006</c:v>
                </c:pt>
                <c:pt idx="328">
                  <c:v>4/21/2006</c:v>
                </c:pt>
                <c:pt idx="329">
                  <c:v>4/28/2006</c:v>
                </c:pt>
                <c:pt idx="330">
                  <c:v>5/5/2006</c:v>
                </c:pt>
                <c:pt idx="331">
                  <c:v>5/12/2006</c:v>
                </c:pt>
                <c:pt idx="332">
                  <c:v>5/19/2006</c:v>
                </c:pt>
                <c:pt idx="333">
                  <c:v>5/26/2006</c:v>
                </c:pt>
                <c:pt idx="334">
                  <c:v>6/2/2006</c:v>
                </c:pt>
                <c:pt idx="335">
                  <c:v>6/9/2006</c:v>
                </c:pt>
                <c:pt idx="336">
                  <c:v>6/16/2006</c:v>
                </c:pt>
                <c:pt idx="337">
                  <c:v>6/23/2006</c:v>
                </c:pt>
                <c:pt idx="338">
                  <c:v>6/30/2006</c:v>
                </c:pt>
                <c:pt idx="339">
                  <c:v>7/7/2006</c:v>
                </c:pt>
                <c:pt idx="340">
                  <c:v>7/14/2006</c:v>
                </c:pt>
                <c:pt idx="341">
                  <c:v>7/21/2006</c:v>
                </c:pt>
                <c:pt idx="342">
                  <c:v>7/28/2006</c:v>
                </c:pt>
                <c:pt idx="343">
                  <c:v>8/4/2006</c:v>
                </c:pt>
                <c:pt idx="344">
                  <c:v>8/11/2006</c:v>
                </c:pt>
                <c:pt idx="345">
                  <c:v>8/18/2006</c:v>
                </c:pt>
                <c:pt idx="346">
                  <c:v>8/25/2006</c:v>
                </c:pt>
                <c:pt idx="347">
                  <c:v>9/1/2006</c:v>
                </c:pt>
                <c:pt idx="348">
                  <c:v>9/8/2006</c:v>
                </c:pt>
                <c:pt idx="349">
                  <c:v>9/15/2006</c:v>
                </c:pt>
                <c:pt idx="350">
                  <c:v>9/22/2006</c:v>
                </c:pt>
                <c:pt idx="351">
                  <c:v>9/29/2006</c:v>
                </c:pt>
                <c:pt idx="352">
                  <c:v>10/6/2006</c:v>
                </c:pt>
                <c:pt idx="353">
                  <c:v>10/13/2006</c:v>
                </c:pt>
                <c:pt idx="354">
                  <c:v>10/20/2006</c:v>
                </c:pt>
                <c:pt idx="355">
                  <c:v>10/27/2006</c:v>
                </c:pt>
                <c:pt idx="356">
                  <c:v>11/3/2006</c:v>
                </c:pt>
                <c:pt idx="357">
                  <c:v>11/10/2006</c:v>
                </c:pt>
                <c:pt idx="358">
                  <c:v>11/17/2006</c:v>
                </c:pt>
                <c:pt idx="359">
                  <c:v>11/22/2006</c:v>
                </c:pt>
                <c:pt idx="360">
                  <c:v>12/1/2006</c:v>
                </c:pt>
                <c:pt idx="361">
                  <c:v>12/8/2006</c:v>
                </c:pt>
                <c:pt idx="362">
                  <c:v>12/15/2006</c:v>
                </c:pt>
                <c:pt idx="363">
                  <c:v>12/22/2006</c:v>
                </c:pt>
                <c:pt idx="364">
                  <c:v>12/29/2006</c:v>
                </c:pt>
                <c:pt idx="365">
                  <c:v>1/5/2007</c:v>
                </c:pt>
                <c:pt idx="366">
                  <c:v>1/12/2007</c:v>
                </c:pt>
                <c:pt idx="367">
                  <c:v>1/19/2007</c:v>
                </c:pt>
                <c:pt idx="368">
                  <c:v>1/26/2007</c:v>
                </c:pt>
                <c:pt idx="369">
                  <c:v>2/2/2007</c:v>
                </c:pt>
                <c:pt idx="370">
                  <c:v>2/9/2007</c:v>
                </c:pt>
                <c:pt idx="371">
                  <c:v>2/16/2007</c:v>
                </c:pt>
                <c:pt idx="372">
                  <c:v>2/23/2007</c:v>
                </c:pt>
                <c:pt idx="373">
                  <c:v>3/2/2007</c:v>
                </c:pt>
                <c:pt idx="374">
                  <c:v>3/9/2007</c:v>
                </c:pt>
                <c:pt idx="375">
                  <c:v>3/16/2007</c:v>
                </c:pt>
                <c:pt idx="376">
                  <c:v>3/23/2007</c:v>
                </c:pt>
                <c:pt idx="377">
                  <c:v>3/30/2007</c:v>
                </c:pt>
                <c:pt idx="378">
                  <c:v>4/6/2007</c:v>
                </c:pt>
                <c:pt idx="379">
                  <c:v>4/13/2007</c:v>
                </c:pt>
                <c:pt idx="380">
                  <c:v>4/20/2007</c:v>
                </c:pt>
                <c:pt idx="381">
                  <c:v>4/27/2007</c:v>
                </c:pt>
                <c:pt idx="382">
                  <c:v>5/4/2007</c:v>
                </c:pt>
                <c:pt idx="383">
                  <c:v>5/11/2007</c:v>
                </c:pt>
                <c:pt idx="384">
                  <c:v>5/18/2007</c:v>
                </c:pt>
                <c:pt idx="385">
                  <c:v>5/25/2007</c:v>
                </c:pt>
                <c:pt idx="386">
                  <c:v>6/1/2007</c:v>
                </c:pt>
                <c:pt idx="387">
                  <c:v>6/8/2007</c:v>
                </c:pt>
                <c:pt idx="388">
                  <c:v>6/15/2007</c:v>
                </c:pt>
                <c:pt idx="389">
                  <c:v>6/22/2007</c:v>
                </c:pt>
                <c:pt idx="390">
                  <c:v>6/29/2007</c:v>
                </c:pt>
                <c:pt idx="391">
                  <c:v>7/6/2007</c:v>
                </c:pt>
                <c:pt idx="392">
                  <c:v>7/13/2007</c:v>
                </c:pt>
                <c:pt idx="393">
                  <c:v>7/20/2007</c:v>
                </c:pt>
                <c:pt idx="394">
                  <c:v>7/27/2007</c:v>
                </c:pt>
                <c:pt idx="395">
                  <c:v>8/3/2007</c:v>
                </c:pt>
                <c:pt idx="396">
                  <c:v>8/10/2007</c:v>
                </c:pt>
                <c:pt idx="397">
                  <c:v>8/17/2007</c:v>
                </c:pt>
                <c:pt idx="398">
                  <c:v>8/24/2007</c:v>
                </c:pt>
                <c:pt idx="399">
                  <c:v>8/31/2007</c:v>
                </c:pt>
                <c:pt idx="400">
                  <c:v>9/7/2007</c:v>
                </c:pt>
                <c:pt idx="401">
                  <c:v>9/14/2007</c:v>
                </c:pt>
                <c:pt idx="402">
                  <c:v>9/21/2007</c:v>
                </c:pt>
                <c:pt idx="403">
                  <c:v>9/28/2007</c:v>
                </c:pt>
                <c:pt idx="404">
                  <c:v>10/5/2007</c:v>
                </c:pt>
                <c:pt idx="405">
                  <c:v>10/12/2007</c:v>
                </c:pt>
                <c:pt idx="406">
                  <c:v>10/19/2007</c:v>
                </c:pt>
                <c:pt idx="407">
                  <c:v>10/26/2007</c:v>
                </c:pt>
                <c:pt idx="408">
                  <c:v>11/2/2007</c:v>
                </c:pt>
                <c:pt idx="409">
                  <c:v>11/9/2007</c:v>
                </c:pt>
                <c:pt idx="410">
                  <c:v>11/16/2007</c:v>
                </c:pt>
                <c:pt idx="411">
                  <c:v>11/21/2007</c:v>
                </c:pt>
                <c:pt idx="412">
                  <c:v>11/30/2007</c:v>
                </c:pt>
                <c:pt idx="413">
                  <c:v>12/7/2007</c:v>
                </c:pt>
                <c:pt idx="414">
                  <c:v>12/14/2007</c:v>
                </c:pt>
                <c:pt idx="415">
                  <c:v>12/21/2007</c:v>
                </c:pt>
                <c:pt idx="416">
                  <c:v>12/28/2007</c:v>
                </c:pt>
                <c:pt idx="417">
                  <c:v>1/4/2008</c:v>
                </c:pt>
                <c:pt idx="418">
                  <c:v>1/11/2008</c:v>
                </c:pt>
                <c:pt idx="419">
                  <c:v>1/18/2008</c:v>
                </c:pt>
                <c:pt idx="420">
                  <c:v>1/25/2008</c:v>
                </c:pt>
                <c:pt idx="421">
                  <c:v>2/1/2008</c:v>
                </c:pt>
                <c:pt idx="422">
                  <c:v>2/8/2008</c:v>
                </c:pt>
                <c:pt idx="423">
                  <c:v>2/15/2008</c:v>
                </c:pt>
                <c:pt idx="424">
                  <c:v>2/22/2008</c:v>
                </c:pt>
                <c:pt idx="425">
                  <c:v>2/29/2008</c:v>
                </c:pt>
                <c:pt idx="426">
                  <c:v>3/7/2008</c:v>
                </c:pt>
                <c:pt idx="427">
                  <c:v>3/14/2008</c:v>
                </c:pt>
                <c:pt idx="428">
                  <c:v>3/21/2008</c:v>
                </c:pt>
                <c:pt idx="429">
                  <c:v>3/28/2008</c:v>
                </c:pt>
                <c:pt idx="430">
                  <c:v>4/4/2008</c:v>
                </c:pt>
                <c:pt idx="431">
                  <c:v>4/11/2008</c:v>
                </c:pt>
                <c:pt idx="432">
                  <c:v>4/18/2008</c:v>
                </c:pt>
                <c:pt idx="433">
                  <c:v>4/25/2008</c:v>
                </c:pt>
                <c:pt idx="434">
                  <c:v>5/2/2008</c:v>
                </c:pt>
                <c:pt idx="435">
                  <c:v>5/9/2008</c:v>
                </c:pt>
                <c:pt idx="436">
                  <c:v>5/16/2008</c:v>
                </c:pt>
                <c:pt idx="437">
                  <c:v>5/23/2008</c:v>
                </c:pt>
                <c:pt idx="438">
                  <c:v>5/30/2008</c:v>
                </c:pt>
                <c:pt idx="439">
                  <c:v>6/6/2008</c:v>
                </c:pt>
                <c:pt idx="440">
                  <c:v>6/13/2008</c:v>
                </c:pt>
                <c:pt idx="441">
                  <c:v>6/20/2008</c:v>
                </c:pt>
                <c:pt idx="442">
                  <c:v>6/27/2008</c:v>
                </c:pt>
                <c:pt idx="443">
                  <c:v>7/4/2008</c:v>
                </c:pt>
                <c:pt idx="444">
                  <c:v>7/11/2008</c:v>
                </c:pt>
                <c:pt idx="445">
                  <c:v>7/18/2008</c:v>
                </c:pt>
                <c:pt idx="446">
                  <c:v>7/25/2008</c:v>
                </c:pt>
                <c:pt idx="447">
                  <c:v>8/1/2008</c:v>
                </c:pt>
                <c:pt idx="448">
                  <c:v>8/8/2008</c:v>
                </c:pt>
                <c:pt idx="449">
                  <c:v>8/15/2008</c:v>
                </c:pt>
                <c:pt idx="450">
                  <c:v>8/22/2008</c:v>
                </c:pt>
                <c:pt idx="451">
                  <c:v>8/29/2008</c:v>
                </c:pt>
                <c:pt idx="452">
                  <c:v>9/5/2008</c:v>
                </c:pt>
                <c:pt idx="453">
                  <c:v>9/12/2008</c:v>
                </c:pt>
                <c:pt idx="454">
                  <c:v>9/19/2008</c:v>
                </c:pt>
                <c:pt idx="455">
                  <c:v>9/26/2008</c:v>
                </c:pt>
                <c:pt idx="456">
                  <c:v>10/3/2008</c:v>
                </c:pt>
                <c:pt idx="457">
                  <c:v>10/10/2008</c:v>
                </c:pt>
                <c:pt idx="458">
                  <c:v>10/17/2008</c:v>
                </c:pt>
                <c:pt idx="459">
                  <c:v>10/24/2008</c:v>
                </c:pt>
                <c:pt idx="460">
                  <c:v>10/31/2008</c:v>
                </c:pt>
                <c:pt idx="461">
                  <c:v>11/7/2008</c:v>
                </c:pt>
                <c:pt idx="462">
                  <c:v>11/14/2008</c:v>
                </c:pt>
                <c:pt idx="463">
                  <c:v>11/21/2008</c:v>
                </c:pt>
                <c:pt idx="464">
                  <c:v>11/26/2008</c:v>
                </c:pt>
                <c:pt idx="465">
                  <c:v>12/5/2008</c:v>
                </c:pt>
                <c:pt idx="466">
                  <c:v>12/12/2008</c:v>
                </c:pt>
                <c:pt idx="467">
                  <c:v>12/19/2008</c:v>
                </c:pt>
                <c:pt idx="468">
                  <c:v>12/26/2008</c:v>
                </c:pt>
                <c:pt idx="469">
                  <c:v>1/2/2009</c:v>
                </c:pt>
                <c:pt idx="470">
                  <c:v>1/9/2009</c:v>
                </c:pt>
                <c:pt idx="471">
                  <c:v>1/16/2009</c:v>
                </c:pt>
                <c:pt idx="472">
                  <c:v>1/23/2009</c:v>
                </c:pt>
                <c:pt idx="473">
                  <c:v>1/30/2009</c:v>
                </c:pt>
                <c:pt idx="474">
                  <c:v>2/6/2009</c:v>
                </c:pt>
                <c:pt idx="475">
                  <c:v>2/13/2009</c:v>
                </c:pt>
                <c:pt idx="476">
                  <c:v>2/20/2009</c:v>
                </c:pt>
                <c:pt idx="477">
                  <c:v>2/27/2009</c:v>
                </c:pt>
                <c:pt idx="478">
                  <c:v>3/6/2009</c:v>
                </c:pt>
                <c:pt idx="479">
                  <c:v>3/13/2009</c:v>
                </c:pt>
                <c:pt idx="480">
                  <c:v>3/20/2009</c:v>
                </c:pt>
                <c:pt idx="481">
                  <c:v>3/27/2009</c:v>
                </c:pt>
                <c:pt idx="482">
                  <c:v>4/3/2009</c:v>
                </c:pt>
                <c:pt idx="483">
                  <c:v>4/9/2009</c:v>
                </c:pt>
                <c:pt idx="484">
                  <c:v>4/17/2009</c:v>
                </c:pt>
                <c:pt idx="485">
                  <c:v>4/24/2009</c:v>
                </c:pt>
                <c:pt idx="486">
                  <c:v>5/1/2009</c:v>
                </c:pt>
                <c:pt idx="487">
                  <c:v>5/8/2009</c:v>
                </c:pt>
                <c:pt idx="488">
                  <c:v>5/15/2009</c:v>
                </c:pt>
                <c:pt idx="489">
                  <c:v>5/22/2009</c:v>
                </c:pt>
                <c:pt idx="490">
                  <c:v>5/29/2009</c:v>
                </c:pt>
                <c:pt idx="491">
                  <c:v>6/5/2009</c:v>
                </c:pt>
                <c:pt idx="492">
                  <c:v>6/12/2009</c:v>
                </c:pt>
                <c:pt idx="493">
                  <c:v>6/19/2009</c:v>
                </c:pt>
                <c:pt idx="494">
                  <c:v>6/26/2009</c:v>
                </c:pt>
                <c:pt idx="495">
                  <c:v>7/2/2009</c:v>
                </c:pt>
                <c:pt idx="496">
                  <c:v>7/10/2009</c:v>
                </c:pt>
                <c:pt idx="497">
                  <c:v>7/11/2009</c:v>
                </c:pt>
                <c:pt idx="498">
                  <c:v>7/24/2009</c:v>
                </c:pt>
                <c:pt idx="499">
                  <c:v>7/31/2009</c:v>
                </c:pt>
                <c:pt idx="500">
                  <c:v>8/7/2009</c:v>
                </c:pt>
                <c:pt idx="501">
                  <c:v>8/14/2009</c:v>
                </c:pt>
                <c:pt idx="502">
                  <c:v>8/21/2009</c:v>
                </c:pt>
                <c:pt idx="503">
                  <c:v>8/28/2009</c:v>
                </c:pt>
                <c:pt idx="504">
                  <c:v>9/4/2009</c:v>
                </c:pt>
                <c:pt idx="505">
                  <c:v>9/11/2009</c:v>
                </c:pt>
                <c:pt idx="506">
                  <c:v>9/18/2009</c:v>
                </c:pt>
                <c:pt idx="507">
                  <c:v>9/25/2009</c:v>
                </c:pt>
                <c:pt idx="508">
                  <c:v>10/2/2009</c:v>
                </c:pt>
                <c:pt idx="509">
                  <c:v>10/9/2009</c:v>
                </c:pt>
                <c:pt idx="510">
                  <c:v>10/16/2009</c:v>
                </c:pt>
                <c:pt idx="511">
                  <c:v>10/23/2009</c:v>
                </c:pt>
                <c:pt idx="512">
                  <c:v>10/30/2009</c:v>
                </c:pt>
                <c:pt idx="513">
                  <c:v>11/6/2009</c:v>
                </c:pt>
                <c:pt idx="514">
                  <c:v>11/13/2009</c:v>
                </c:pt>
                <c:pt idx="515">
                  <c:v>11/20/2009</c:v>
                </c:pt>
                <c:pt idx="516">
                  <c:v>11/25/2009</c:v>
                </c:pt>
                <c:pt idx="517">
                  <c:v>12/4/2009</c:v>
                </c:pt>
                <c:pt idx="518">
                  <c:v>12/11/2009</c:v>
                </c:pt>
                <c:pt idx="519">
                  <c:v>12/18/2009</c:v>
                </c:pt>
                <c:pt idx="520">
                  <c:v>12/23/2009</c:v>
                </c:pt>
                <c:pt idx="521">
                  <c:v>12/31/2009</c:v>
                </c:pt>
                <c:pt idx="522">
                  <c:v>1/8/2010</c:v>
                </c:pt>
                <c:pt idx="523">
                  <c:v>1/15/2010</c:v>
                </c:pt>
                <c:pt idx="524">
                  <c:v>1/22/2010</c:v>
                </c:pt>
                <c:pt idx="525">
                  <c:v>1/29/2010</c:v>
                </c:pt>
                <c:pt idx="526">
                  <c:v>2/5/2010</c:v>
                </c:pt>
                <c:pt idx="527">
                  <c:v>2/12/2010</c:v>
                </c:pt>
                <c:pt idx="528">
                  <c:v>2/19/2010</c:v>
                </c:pt>
                <c:pt idx="529">
                  <c:v>2/26/2010</c:v>
                </c:pt>
                <c:pt idx="530">
                  <c:v>3/5/2010</c:v>
                </c:pt>
                <c:pt idx="531">
                  <c:v>3/12/2010</c:v>
                </c:pt>
                <c:pt idx="532">
                  <c:v>3/19/2010</c:v>
                </c:pt>
                <c:pt idx="533">
                  <c:v>3/26/2010</c:v>
                </c:pt>
                <c:pt idx="534">
                  <c:v>4/1/2010</c:v>
                </c:pt>
                <c:pt idx="535">
                  <c:v>4/9/2010</c:v>
                </c:pt>
                <c:pt idx="536">
                  <c:v>4/16/2010</c:v>
                </c:pt>
                <c:pt idx="537">
                  <c:v>4/23/2010</c:v>
                </c:pt>
                <c:pt idx="538">
                  <c:v>4/30/2010</c:v>
                </c:pt>
                <c:pt idx="539">
                  <c:v>5/7/2010</c:v>
                </c:pt>
                <c:pt idx="540">
                  <c:v>5/14/2010</c:v>
                </c:pt>
                <c:pt idx="541">
                  <c:v>5/21/2010</c:v>
                </c:pt>
                <c:pt idx="542">
                  <c:v>5/28/2010</c:v>
                </c:pt>
                <c:pt idx="543">
                  <c:v>6/4/2010</c:v>
                </c:pt>
                <c:pt idx="544">
                  <c:v>6/11/2010</c:v>
                </c:pt>
                <c:pt idx="545">
                  <c:v>6/18/2010</c:v>
                </c:pt>
                <c:pt idx="546">
                  <c:v>6/25/2010</c:v>
                </c:pt>
                <c:pt idx="547">
                  <c:v>7/2/2010</c:v>
                </c:pt>
                <c:pt idx="548">
                  <c:v>7/9/2010</c:v>
                </c:pt>
                <c:pt idx="549">
                  <c:v>7/16/2010</c:v>
                </c:pt>
                <c:pt idx="550">
                  <c:v>7/23/2010</c:v>
                </c:pt>
                <c:pt idx="551">
                  <c:v>7/30/2010</c:v>
                </c:pt>
                <c:pt idx="552">
                  <c:v>8/6/2010</c:v>
                </c:pt>
                <c:pt idx="553">
                  <c:v>8/13/2010</c:v>
                </c:pt>
                <c:pt idx="554">
                  <c:v>8/20/2010</c:v>
                </c:pt>
                <c:pt idx="555">
                  <c:v>8/27/2010</c:v>
                </c:pt>
                <c:pt idx="556">
                  <c:v>9/3/2010</c:v>
                </c:pt>
                <c:pt idx="557">
                  <c:v>9/10/2010</c:v>
                </c:pt>
                <c:pt idx="558">
                  <c:v>9/17/2010</c:v>
                </c:pt>
                <c:pt idx="559">
                  <c:v>9/24/2010</c:v>
                </c:pt>
                <c:pt idx="560">
                  <c:v>10/1/2010</c:v>
                </c:pt>
                <c:pt idx="561">
                  <c:v>10/8/2010</c:v>
                </c:pt>
                <c:pt idx="562">
                  <c:v>10/15/2010</c:v>
                </c:pt>
                <c:pt idx="563">
                  <c:v>10/22/2010</c:v>
                </c:pt>
                <c:pt idx="564">
                  <c:v>10/29/2010</c:v>
                </c:pt>
                <c:pt idx="565">
                  <c:v>11/5/2010</c:v>
                </c:pt>
                <c:pt idx="566">
                  <c:v>11/12/2010</c:v>
                </c:pt>
                <c:pt idx="567">
                  <c:v>11/19/2010</c:v>
                </c:pt>
                <c:pt idx="568">
                  <c:v>11/24/2010</c:v>
                </c:pt>
                <c:pt idx="569">
                  <c:v>12/3/2010</c:v>
                </c:pt>
                <c:pt idx="570">
                  <c:v>12/10/2010</c:v>
                </c:pt>
                <c:pt idx="571">
                  <c:v>12/17/2010</c:v>
                </c:pt>
                <c:pt idx="572">
                  <c:v>12/22/2010</c:v>
                </c:pt>
                <c:pt idx="573">
                  <c:v>12/30/2010</c:v>
                </c:pt>
                <c:pt idx="574">
                  <c:v>1/7/2011</c:v>
                </c:pt>
                <c:pt idx="575">
                  <c:v>1/14/2011</c:v>
                </c:pt>
                <c:pt idx="576">
                  <c:v>1/21/2011</c:v>
                </c:pt>
                <c:pt idx="577">
                  <c:v>1/28/2011</c:v>
                </c:pt>
                <c:pt idx="578">
                  <c:v>2/4/2011</c:v>
                </c:pt>
                <c:pt idx="579">
                  <c:v>2/11/2011</c:v>
                </c:pt>
                <c:pt idx="580">
                  <c:v>2/18/2011</c:v>
                </c:pt>
                <c:pt idx="581">
                  <c:v>2/25/2011</c:v>
                </c:pt>
                <c:pt idx="582">
                  <c:v>3/4/2011</c:v>
                </c:pt>
                <c:pt idx="583">
                  <c:v>3/11/2011</c:v>
                </c:pt>
                <c:pt idx="584">
                  <c:v>3/18/2011</c:v>
                </c:pt>
                <c:pt idx="585">
                  <c:v>3/25/2011</c:v>
                </c:pt>
                <c:pt idx="586">
                  <c:v>4/1/2011</c:v>
                </c:pt>
                <c:pt idx="587">
                  <c:v>4/8/2011</c:v>
                </c:pt>
                <c:pt idx="588">
                  <c:v>4/15/2011</c:v>
                </c:pt>
                <c:pt idx="589">
                  <c:v>4/21/2011</c:v>
                </c:pt>
                <c:pt idx="590">
                  <c:v>4/29/2011</c:v>
                </c:pt>
                <c:pt idx="591">
                  <c:v>5/6/2011</c:v>
                </c:pt>
                <c:pt idx="592">
                  <c:v>5/13/2011</c:v>
                </c:pt>
                <c:pt idx="593">
                  <c:v>5/20/2011</c:v>
                </c:pt>
                <c:pt idx="594">
                  <c:v>5/27/2011</c:v>
                </c:pt>
                <c:pt idx="595">
                  <c:v>6/3/2011</c:v>
                </c:pt>
                <c:pt idx="596">
                  <c:v>6/10/2011</c:v>
                </c:pt>
                <c:pt idx="597">
                  <c:v>6/17/2011</c:v>
                </c:pt>
                <c:pt idx="598">
                  <c:v>6/24/2011</c:v>
                </c:pt>
                <c:pt idx="599">
                  <c:v>7/1/2011</c:v>
                </c:pt>
                <c:pt idx="600">
                  <c:v>7/8/2011</c:v>
                </c:pt>
                <c:pt idx="601">
                  <c:v>7/15/2011</c:v>
                </c:pt>
                <c:pt idx="602">
                  <c:v>7/22/2011</c:v>
                </c:pt>
                <c:pt idx="603">
                  <c:v>7/29/2011</c:v>
                </c:pt>
                <c:pt idx="604">
                  <c:v>8/5/2011</c:v>
                </c:pt>
                <c:pt idx="605">
                  <c:v>8/12/2011</c:v>
                </c:pt>
                <c:pt idx="606">
                  <c:v>8/19/2011</c:v>
                </c:pt>
                <c:pt idx="607">
                  <c:v>8/26/2011</c:v>
                </c:pt>
                <c:pt idx="608">
                  <c:v>9/2/2011</c:v>
                </c:pt>
                <c:pt idx="609">
                  <c:v>9/9/2011</c:v>
                </c:pt>
                <c:pt idx="610">
                  <c:v>9/16/2011</c:v>
                </c:pt>
                <c:pt idx="611">
                  <c:v>9/23/2011</c:v>
                </c:pt>
                <c:pt idx="612">
                  <c:v>9/30/2011</c:v>
                </c:pt>
                <c:pt idx="613">
                  <c:v>10/7/2011</c:v>
                </c:pt>
                <c:pt idx="614">
                  <c:v>10/14/2011</c:v>
                </c:pt>
                <c:pt idx="615">
                  <c:v>10/21/2011</c:v>
                </c:pt>
                <c:pt idx="616">
                  <c:v>10/28/2011</c:v>
                </c:pt>
                <c:pt idx="617">
                  <c:v>11/4/2011</c:v>
                </c:pt>
                <c:pt idx="618">
                  <c:v>11/11/2011</c:v>
                </c:pt>
                <c:pt idx="619">
                  <c:v>11/18/2011</c:v>
                </c:pt>
                <c:pt idx="620">
                  <c:v>11/25/2011</c:v>
                </c:pt>
                <c:pt idx="621">
                  <c:v>12/2/2011</c:v>
                </c:pt>
                <c:pt idx="622">
                  <c:v>12/9/2011</c:v>
                </c:pt>
                <c:pt idx="623">
                  <c:v>12/16/2011</c:v>
                </c:pt>
                <c:pt idx="624">
                  <c:v>12/22/2011</c:v>
                </c:pt>
                <c:pt idx="625">
                  <c:v>12/29/2011</c:v>
                </c:pt>
                <c:pt idx="626">
                  <c:v>1/6/2012</c:v>
                </c:pt>
                <c:pt idx="627">
                  <c:v>1/13/2012</c:v>
                </c:pt>
                <c:pt idx="628">
                  <c:v>1/20/2012</c:v>
                </c:pt>
                <c:pt idx="629">
                  <c:v>1/27/2012</c:v>
                </c:pt>
                <c:pt idx="630">
                  <c:v>2/3/2012</c:v>
                </c:pt>
                <c:pt idx="631">
                  <c:v>2/10/2012</c:v>
                </c:pt>
                <c:pt idx="632">
                  <c:v>2/17/2012</c:v>
                </c:pt>
                <c:pt idx="633">
                  <c:v>2/24/2012</c:v>
                </c:pt>
                <c:pt idx="634">
                  <c:v>3/2/2012</c:v>
                </c:pt>
                <c:pt idx="635">
                  <c:v>3/9/2012</c:v>
                </c:pt>
                <c:pt idx="636">
                  <c:v>3/16/2012</c:v>
                </c:pt>
                <c:pt idx="637">
                  <c:v>3/23/2012</c:v>
                </c:pt>
                <c:pt idx="638">
                  <c:v>3/30/2012</c:v>
                </c:pt>
                <c:pt idx="639">
                  <c:v>4/5/2012</c:v>
                </c:pt>
                <c:pt idx="640">
                  <c:v>4/13/2012</c:v>
                </c:pt>
                <c:pt idx="641">
                  <c:v>4/20/2012</c:v>
                </c:pt>
                <c:pt idx="642">
                  <c:v>4/27/2012</c:v>
                </c:pt>
                <c:pt idx="643">
                  <c:v>5/4/2012</c:v>
                </c:pt>
                <c:pt idx="644">
                  <c:v>5/11/2012</c:v>
                </c:pt>
                <c:pt idx="645">
                  <c:v>5/18/2012</c:v>
                </c:pt>
                <c:pt idx="646">
                  <c:v>5/25/2012</c:v>
                </c:pt>
                <c:pt idx="647">
                  <c:v>6/1/2012</c:v>
                </c:pt>
                <c:pt idx="648">
                  <c:v>6/8/2012</c:v>
                </c:pt>
                <c:pt idx="649">
                  <c:v>6/15/2012</c:v>
                </c:pt>
                <c:pt idx="650">
                  <c:v>6/22/2012</c:v>
                </c:pt>
                <c:pt idx="651">
                  <c:v>6/29/2012</c:v>
                </c:pt>
                <c:pt idx="652">
                  <c:v>7/6/2012</c:v>
                </c:pt>
                <c:pt idx="653">
                  <c:v>7/13/2012</c:v>
                </c:pt>
                <c:pt idx="654">
                  <c:v>7/20/2012</c:v>
                </c:pt>
                <c:pt idx="655">
                  <c:v>7/27/2012</c:v>
                </c:pt>
                <c:pt idx="656">
                  <c:v>8/3/2012</c:v>
                </c:pt>
                <c:pt idx="657">
                  <c:v>8/10/2012</c:v>
                </c:pt>
                <c:pt idx="658">
                  <c:v>8/17/2012</c:v>
                </c:pt>
                <c:pt idx="659">
                  <c:v>8/24/2012</c:v>
                </c:pt>
                <c:pt idx="660">
                  <c:v>8/31/2012</c:v>
                </c:pt>
                <c:pt idx="661">
                  <c:v>9/7/2012</c:v>
                </c:pt>
                <c:pt idx="662">
                  <c:v>9/14/2012</c:v>
                </c:pt>
                <c:pt idx="663">
                  <c:v>9/21/2012</c:v>
                </c:pt>
                <c:pt idx="664">
                  <c:v>9/28/2012</c:v>
                </c:pt>
                <c:pt idx="665">
                  <c:v>10/5/2012</c:v>
                </c:pt>
                <c:pt idx="666">
                  <c:v>10/12/2012</c:v>
                </c:pt>
                <c:pt idx="667">
                  <c:v>10/19/2012</c:v>
                </c:pt>
                <c:pt idx="668">
                  <c:v>10/26/2012</c:v>
                </c:pt>
                <c:pt idx="669">
                  <c:v>11/2/2012</c:v>
                </c:pt>
                <c:pt idx="670">
                  <c:v>11/9/2012</c:v>
                </c:pt>
                <c:pt idx="671">
                  <c:v>11/16/2012</c:v>
                </c:pt>
                <c:pt idx="672">
                  <c:v>11/21/2012</c:v>
                </c:pt>
                <c:pt idx="673">
                  <c:v>11/30/2012</c:v>
                </c:pt>
                <c:pt idx="674">
                  <c:v>12/7/2012</c:v>
                </c:pt>
                <c:pt idx="675">
                  <c:v>12/14/2012</c:v>
                </c:pt>
                <c:pt idx="676">
                  <c:v>12/21/2012</c:v>
                </c:pt>
                <c:pt idx="677">
                  <c:v>12/28/2012</c:v>
                </c:pt>
                <c:pt idx="678">
                  <c:v>1/4/2013</c:v>
                </c:pt>
                <c:pt idx="679">
                  <c:v>1/11/2013</c:v>
                </c:pt>
                <c:pt idx="680">
                  <c:v>1/18/2013</c:v>
                </c:pt>
                <c:pt idx="681">
                  <c:v>1/25/2013</c:v>
                </c:pt>
                <c:pt idx="682">
                  <c:v>2/1/2013</c:v>
                </c:pt>
                <c:pt idx="683">
                  <c:v>2/8/2013</c:v>
                </c:pt>
                <c:pt idx="684">
                  <c:v>2/15/2013</c:v>
                </c:pt>
                <c:pt idx="685">
                  <c:v>2/22/2013</c:v>
                </c:pt>
                <c:pt idx="686">
                  <c:v>3/1/2013</c:v>
                </c:pt>
                <c:pt idx="687">
                  <c:v>3/8/2013</c:v>
                </c:pt>
                <c:pt idx="688">
                  <c:v>3/15/2013</c:v>
                </c:pt>
                <c:pt idx="689">
                  <c:v>3/22/2013</c:v>
                </c:pt>
                <c:pt idx="690">
                  <c:v>3/28/2013</c:v>
                </c:pt>
                <c:pt idx="691">
                  <c:v>4/5/2013</c:v>
                </c:pt>
                <c:pt idx="692">
                  <c:v>4/12/2013</c:v>
                </c:pt>
                <c:pt idx="693">
                  <c:v>4/19/2013</c:v>
                </c:pt>
                <c:pt idx="694">
                  <c:v>4/26/2013</c:v>
                </c:pt>
                <c:pt idx="695">
                  <c:v>5/3/2013</c:v>
                </c:pt>
                <c:pt idx="696">
                  <c:v>5/10/2013</c:v>
                </c:pt>
                <c:pt idx="697">
                  <c:v>5/17/2013</c:v>
                </c:pt>
                <c:pt idx="698">
                  <c:v>5/24/2013</c:v>
                </c:pt>
                <c:pt idx="699">
                  <c:v>5/31/2013</c:v>
                </c:pt>
                <c:pt idx="700">
                  <c:v>6/7/2013</c:v>
                </c:pt>
                <c:pt idx="701">
                  <c:v>6/14/2013</c:v>
                </c:pt>
                <c:pt idx="702">
                  <c:v>6/21/2013</c:v>
                </c:pt>
                <c:pt idx="703">
                  <c:v>6/28/2013</c:v>
                </c:pt>
                <c:pt idx="704">
                  <c:v>7/3/2013</c:v>
                </c:pt>
                <c:pt idx="705">
                  <c:v>7/12/2013</c:v>
                </c:pt>
                <c:pt idx="706">
                  <c:v>7/19/2013</c:v>
                </c:pt>
                <c:pt idx="707">
                  <c:v>7/26/2013</c:v>
                </c:pt>
                <c:pt idx="708">
                  <c:v>8/2/2013</c:v>
                </c:pt>
                <c:pt idx="709">
                  <c:v>8/9/2013</c:v>
                </c:pt>
                <c:pt idx="710">
                  <c:v>8/16/2013</c:v>
                </c:pt>
                <c:pt idx="711">
                  <c:v>8/23/2013</c:v>
                </c:pt>
                <c:pt idx="712">
                  <c:v>8/30/2013</c:v>
                </c:pt>
                <c:pt idx="713">
                  <c:v>9/6/2013</c:v>
                </c:pt>
                <c:pt idx="714">
                  <c:v>9/13/2013</c:v>
                </c:pt>
                <c:pt idx="715">
                  <c:v>9/20/2013</c:v>
                </c:pt>
                <c:pt idx="716">
                  <c:v>9/27/2013</c:v>
                </c:pt>
                <c:pt idx="717">
                  <c:v>10/4/2013</c:v>
                </c:pt>
                <c:pt idx="718">
                  <c:v>10/11/2013</c:v>
                </c:pt>
                <c:pt idx="719">
                  <c:v>10/18/2013</c:v>
                </c:pt>
                <c:pt idx="720">
                  <c:v>10/25/2013</c:v>
                </c:pt>
                <c:pt idx="721">
                  <c:v>11/1/2013</c:v>
                </c:pt>
                <c:pt idx="722">
                  <c:v>11/8/2013</c:v>
                </c:pt>
                <c:pt idx="723">
                  <c:v>11/15/2013</c:v>
                </c:pt>
                <c:pt idx="724">
                  <c:v>11/22/2013</c:v>
                </c:pt>
                <c:pt idx="725">
                  <c:v>11/27/2013</c:v>
                </c:pt>
                <c:pt idx="726">
                  <c:v>12/6/2013</c:v>
                </c:pt>
                <c:pt idx="727">
                  <c:v>12/13/2013</c:v>
                </c:pt>
                <c:pt idx="728">
                  <c:v>12/20/2013</c:v>
                </c:pt>
                <c:pt idx="729">
                  <c:v>12/27/2013</c:v>
                </c:pt>
                <c:pt idx="730">
                  <c:v>1/3/2014</c:v>
                </c:pt>
                <c:pt idx="731">
                  <c:v>1/10/2014</c:v>
                </c:pt>
                <c:pt idx="732">
                  <c:v>1/17/2014</c:v>
                </c:pt>
                <c:pt idx="733">
                  <c:v>1/24/2014</c:v>
                </c:pt>
                <c:pt idx="734">
                  <c:v>1/31/2014</c:v>
                </c:pt>
                <c:pt idx="735">
                  <c:v>2/7/2014</c:v>
                </c:pt>
                <c:pt idx="736">
                  <c:v>2/14/2014</c:v>
                </c:pt>
                <c:pt idx="737">
                  <c:v>2/21/2014</c:v>
                </c:pt>
                <c:pt idx="738">
                  <c:v>2/28/2014</c:v>
                </c:pt>
                <c:pt idx="739">
                  <c:v>3/7/2014</c:v>
                </c:pt>
                <c:pt idx="740">
                  <c:v>3/14/2014</c:v>
                </c:pt>
                <c:pt idx="741">
                  <c:v>3/21/2014</c:v>
                </c:pt>
                <c:pt idx="742">
                  <c:v>3/28/2014</c:v>
                </c:pt>
                <c:pt idx="743">
                  <c:v>4/4/2014</c:v>
                </c:pt>
                <c:pt idx="744">
                  <c:v>4/11/2014</c:v>
                </c:pt>
                <c:pt idx="745">
                  <c:v>4/17/2014</c:v>
                </c:pt>
                <c:pt idx="746">
                  <c:v>4/25/2014</c:v>
                </c:pt>
                <c:pt idx="747">
                  <c:v>5/2/2014</c:v>
                </c:pt>
                <c:pt idx="748">
                  <c:v>5/9/2014</c:v>
                </c:pt>
                <c:pt idx="749">
                  <c:v>5/16/2014</c:v>
                </c:pt>
                <c:pt idx="750">
                  <c:v>5/23/2014</c:v>
                </c:pt>
                <c:pt idx="751">
                  <c:v>5/30/2014</c:v>
                </c:pt>
                <c:pt idx="752">
                  <c:v>6/6/2014</c:v>
                </c:pt>
                <c:pt idx="753">
                  <c:v>6/13/2014</c:v>
                </c:pt>
                <c:pt idx="754">
                  <c:v>6/20/2014</c:v>
                </c:pt>
                <c:pt idx="755">
                  <c:v>6/27/2014</c:v>
                </c:pt>
                <c:pt idx="756">
                  <c:v>7/3/2014</c:v>
                </c:pt>
                <c:pt idx="757">
                  <c:v>7/11/2014</c:v>
                </c:pt>
                <c:pt idx="758">
                  <c:v>7/18/2014</c:v>
                </c:pt>
                <c:pt idx="759">
                  <c:v>7/25/2014</c:v>
                </c:pt>
                <c:pt idx="760">
                  <c:v>8/1/2014</c:v>
                </c:pt>
                <c:pt idx="761">
                  <c:v>8/8/2014</c:v>
                </c:pt>
                <c:pt idx="762">
                  <c:v>8/15/2014</c:v>
                </c:pt>
                <c:pt idx="763">
                  <c:v>8/22/2014</c:v>
                </c:pt>
                <c:pt idx="764">
                  <c:v>8/29/2014</c:v>
                </c:pt>
                <c:pt idx="765">
                  <c:v>9/5/2014</c:v>
                </c:pt>
                <c:pt idx="766">
                  <c:v>9/12/2014</c:v>
                </c:pt>
                <c:pt idx="767">
                  <c:v>9/19/2014</c:v>
                </c:pt>
                <c:pt idx="768">
                  <c:v>9/26/2014</c:v>
                </c:pt>
                <c:pt idx="769">
                  <c:v>10/3/2014</c:v>
                </c:pt>
                <c:pt idx="770">
                  <c:v>10/10/2014</c:v>
                </c:pt>
                <c:pt idx="771">
                  <c:v>10/17/2014</c:v>
                </c:pt>
                <c:pt idx="772">
                  <c:v>10/24/2014</c:v>
                </c:pt>
                <c:pt idx="773">
                  <c:v>10/31/2014</c:v>
                </c:pt>
                <c:pt idx="774">
                  <c:v>11/7/2014</c:v>
                </c:pt>
                <c:pt idx="775">
                  <c:v>11/14/2014</c:v>
                </c:pt>
                <c:pt idx="776">
                  <c:v>11/21/2014</c:v>
                </c:pt>
                <c:pt idx="777">
                  <c:v>11/26/2014</c:v>
                </c:pt>
                <c:pt idx="778">
                  <c:v>12/5/2014</c:v>
                </c:pt>
                <c:pt idx="779">
                  <c:v>12/12/2014</c:v>
                </c:pt>
                <c:pt idx="780">
                  <c:v>12/19/2014</c:v>
                </c:pt>
                <c:pt idx="781">
                  <c:v>12/26/2014</c:v>
                </c:pt>
                <c:pt idx="782">
                  <c:v>1/2/2015</c:v>
                </c:pt>
                <c:pt idx="783">
                  <c:v>1/9/2015</c:v>
                </c:pt>
                <c:pt idx="784">
                  <c:v>1/16/2015</c:v>
                </c:pt>
                <c:pt idx="785">
                  <c:v>1/23/2015</c:v>
                </c:pt>
                <c:pt idx="786">
                  <c:v>1/30/2015</c:v>
                </c:pt>
                <c:pt idx="787">
                  <c:v>2/6/2015</c:v>
                </c:pt>
                <c:pt idx="788">
                  <c:v>2/13/2015</c:v>
                </c:pt>
                <c:pt idx="789">
                  <c:v>2/20/2015</c:v>
                </c:pt>
                <c:pt idx="790">
                  <c:v>2/27/2015</c:v>
                </c:pt>
                <c:pt idx="791">
                  <c:v>3/6/2015</c:v>
                </c:pt>
                <c:pt idx="792">
                  <c:v>3/13/2015</c:v>
                </c:pt>
                <c:pt idx="793">
                  <c:v>3/20/2015</c:v>
                </c:pt>
                <c:pt idx="794">
                  <c:v>3/27/2015</c:v>
                </c:pt>
                <c:pt idx="795">
                  <c:v>4/2/2015</c:v>
                </c:pt>
                <c:pt idx="796">
                  <c:v>4/10/2015</c:v>
                </c:pt>
                <c:pt idx="797">
                  <c:v>4/17/2015</c:v>
                </c:pt>
                <c:pt idx="798">
                  <c:v>4/24/2015</c:v>
                </c:pt>
                <c:pt idx="799">
                  <c:v>5/1/2015</c:v>
                </c:pt>
                <c:pt idx="800">
                  <c:v>5/8/2015</c:v>
                </c:pt>
                <c:pt idx="801">
                  <c:v>5/15/2015</c:v>
                </c:pt>
                <c:pt idx="802">
                  <c:v>5/22/2015</c:v>
                </c:pt>
                <c:pt idx="803">
                  <c:v>5/29/2015</c:v>
                </c:pt>
                <c:pt idx="804">
                  <c:v>6/5/2015</c:v>
                </c:pt>
                <c:pt idx="805">
                  <c:v>6/12/2015</c:v>
                </c:pt>
                <c:pt idx="806">
                  <c:v>6/19/2015</c:v>
                </c:pt>
                <c:pt idx="807">
                  <c:v>6/26/2015</c:v>
                </c:pt>
                <c:pt idx="808">
                  <c:v>7/2/2015</c:v>
                </c:pt>
                <c:pt idx="809">
                  <c:v>7/10/2015</c:v>
                </c:pt>
                <c:pt idx="810">
                  <c:v>7/17/2015</c:v>
                </c:pt>
                <c:pt idx="811">
                  <c:v>7/24/2015</c:v>
                </c:pt>
                <c:pt idx="812">
                  <c:v>7/31/2015</c:v>
                </c:pt>
                <c:pt idx="813">
                  <c:v>8/7/2015</c:v>
                </c:pt>
                <c:pt idx="814">
                  <c:v>8/14/2015</c:v>
                </c:pt>
                <c:pt idx="815">
                  <c:v>8/21/2015</c:v>
                </c:pt>
                <c:pt idx="816">
                  <c:v>8/28/2015</c:v>
                </c:pt>
                <c:pt idx="817">
                  <c:v>9/4/2015</c:v>
                </c:pt>
                <c:pt idx="818">
                  <c:v>9/11/2015</c:v>
                </c:pt>
                <c:pt idx="819">
                  <c:v>9/18/2015</c:v>
                </c:pt>
                <c:pt idx="820">
                  <c:v>9/25/2015</c:v>
                </c:pt>
                <c:pt idx="821">
                  <c:v>10/2/2015</c:v>
                </c:pt>
                <c:pt idx="822">
                  <c:v>10/9/2015</c:v>
                </c:pt>
                <c:pt idx="823">
                  <c:v>10/16/2015</c:v>
                </c:pt>
                <c:pt idx="824">
                  <c:v>10/23/2015</c:v>
                </c:pt>
                <c:pt idx="825">
                  <c:v>10/30/2015</c:v>
                </c:pt>
                <c:pt idx="826">
                  <c:v>11/6/2015</c:v>
                </c:pt>
                <c:pt idx="827">
                  <c:v>11/13/2015</c:v>
                </c:pt>
                <c:pt idx="828">
                  <c:v>11/20/2015</c:v>
                </c:pt>
                <c:pt idx="829">
                  <c:v>11/27/2015</c:v>
                </c:pt>
                <c:pt idx="830">
                  <c:v>12/4/2015</c:v>
                </c:pt>
                <c:pt idx="831">
                  <c:v>12/11/2015</c:v>
                </c:pt>
                <c:pt idx="832">
                  <c:v>12/18/2015</c:v>
                </c:pt>
                <c:pt idx="833">
                  <c:v>12/23/2015</c:v>
                </c:pt>
                <c:pt idx="834">
                  <c:v>12/31/2015</c:v>
                </c:pt>
                <c:pt idx="835">
                  <c:v>1/8/2016</c:v>
                </c:pt>
                <c:pt idx="836">
                  <c:v>1/16/2016</c:v>
                </c:pt>
              </c:strCache>
            </c:strRef>
          </c:cat>
          <c:val>
            <c:numRef>
              <c:f>Sheet1!$C$2:$C$838</c:f>
              <c:numCache>
                <c:formatCode>General</c:formatCode>
                <c:ptCount val="837"/>
                <c:pt idx="0">
                  <c:v>24.95</c:v>
                </c:pt>
                <c:pt idx="1">
                  <c:v>26.27</c:v>
                </c:pt>
                <c:pt idx="2">
                  <c:v>29.37</c:v>
                </c:pt>
                <c:pt idx="3">
                  <c:v>28.34</c:v>
                </c:pt>
                <c:pt idx="4">
                  <c:v>28.08</c:v>
                </c:pt>
                <c:pt idx="5">
                  <c:v>28.83</c:v>
                </c:pt>
                <c:pt idx="6">
                  <c:v>29.87</c:v>
                </c:pt>
                <c:pt idx="7">
                  <c:v>30.1</c:v>
                </c:pt>
                <c:pt idx="8">
                  <c:v>31.07</c:v>
                </c:pt>
                <c:pt idx="9">
                  <c:v>32.14</c:v>
                </c:pt>
                <c:pt idx="10">
                  <c:v>31.29</c:v>
                </c:pt>
                <c:pt idx="11">
                  <c:v>27.99</c:v>
                </c:pt>
                <c:pt idx="12">
                  <c:v>26.92</c:v>
                </c:pt>
                <c:pt idx="13">
                  <c:v>25.6</c:v>
                </c:pt>
                <c:pt idx="14">
                  <c:v>24.87</c:v>
                </c:pt>
                <c:pt idx="15">
                  <c:v>26.66</c:v>
                </c:pt>
                <c:pt idx="16">
                  <c:v>25.95</c:v>
                </c:pt>
                <c:pt idx="17">
                  <c:v>26.75</c:v>
                </c:pt>
                <c:pt idx="18">
                  <c:v>28.7</c:v>
                </c:pt>
                <c:pt idx="19">
                  <c:v>29.88</c:v>
                </c:pt>
                <c:pt idx="20">
                  <c:v>29.46</c:v>
                </c:pt>
                <c:pt idx="21">
                  <c:v>29.98</c:v>
                </c:pt>
                <c:pt idx="22">
                  <c:v>29.79</c:v>
                </c:pt>
                <c:pt idx="23">
                  <c:v>32.450000000000003</c:v>
                </c:pt>
                <c:pt idx="24">
                  <c:v>33.549999999999997</c:v>
                </c:pt>
                <c:pt idx="25">
                  <c:v>32.119999999999997</c:v>
                </c:pt>
                <c:pt idx="26">
                  <c:v>30.4</c:v>
                </c:pt>
                <c:pt idx="27">
                  <c:v>30.44</c:v>
                </c:pt>
                <c:pt idx="28">
                  <c:v>30.65</c:v>
                </c:pt>
                <c:pt idx="29">
                  <c:v>28.02</c:v>
                </c:pt>
                <c:pt idx="30">
                  <c:v>28.5</c:v>
                </c:pt>
                <c:pt idx="31">
                  <c:v>30.14</c:v>
                </c:pt>
                <c:pt idx="32">
                  <c:v>31.82</c:v>
                </c:pt>
                <c:pt idx="33">
                  <c:v>32.46</c:v>
                </c:pt>
                <c:pt idx="34">
                  <c:v>33.08</c:v>
                </c:pt>
                <c:pt idx="35">
                  <c:v>34.42</c:v>
                </c:pt>
                <c:pt idx="36">
                  <c:v>34.700000000000003</c:v>
                </c:pt>
                <c:pt idx="37">
                  <c:v>35.49</c:v>
                </c:pt>
                <c:pt idx="38">
                  <c:v>31.13</c:v>
                </c:pt>
                <c:pt idx="39">
                  <c:v>31.27</c:v>
                </c:pt>
                <c:pt idx="40">
                  <c:v>33.9</c:v>
                </c:pt>
                <c:pt idx="41">
                  <c:v>33.479999999999997</c:v>
                </c:pt>
                <c:pt idx="42">
                  <c:v>33.92</c:v>
                </c:pt>
                <c:pt idx="43">
                  <c:v>32.78</c:v>
                </c:pt>
                <c:pt idx="44">
                  <c:v>33.46</c:v>
                </c:pt>
                <c:pt idx="45">
                  <c:v>35</c:v>
                </c:pt>
                <c:pt idx="46">
                  <c:v>35.909999999999997</c:v>
                </c:pt>
                <c:pt idx="47">
                  <c:v>34.1</c:v>
                </c:pt>
                <c:pt idx="48">
                  <c:v>29.69</c:v>
                </c:pt>
                <c:pt idx="49">
                  <c:v>29.05</c:v>
                </c:pt>
                <c:pt idx="50">
                  <c:v>27.38</c:v>
                </c:pt>
                <c:pt idx="51">
                  <c:v>26.52</c:v>
                </c:pt>
                <c:pt idx="52">
                  <c:v>27.8</c:v>
                </c:pt>
                <c:pt idx="53">
                  <c:v>28.81</c:v>
                </c:pt>
                <c:pt idx="54">
                  <c:v>30.63</c:v>
                </c:pt>
                <c:pt idx="55">
                  <c:v>31.35</c:v>
                </c:pt>
                <c:pt idx="56">
                  <c:v>29.59</c:v>
                </c:pt>
                <c:pt idx="57">
                  <c:v>30.92</c:v>
                </c:pt>
                <c:pt idx="58">
                  <c:v>29.67</c:v>
                </c:pt>
                <c:pt idx="59">
                  <c:v>28.65</c:v>
                </c:pt>
                <c:pt idx="60">
                  <c:v>27.91</c:v>
                </c:pt>
                <c:pt idx="61">
                  <c:v>28.45</c:v>
                </c:pt>
                <c:pt idx="62">
                  <c:v>27.02</c:v>
                </c:pt>
                <c:pt idx="63">
                  <c:v>26.42</c:v>
                </c:pt>
                <c:pt idx="64">
                  <c:v>26.86</c:v>
                </c:pt>
                <c:pt idx="65">
                  <c:v>26.76</c:v>
                </c:pt>
                <c:pt idx="66">
                  <c:v>28.27</c:v>
                </c:pt>
                <c:pt idx="67">
                  <c:v>27.89</c:v>
                </c:pt>
                <c:pt idx="68">
                  <c:v>26.99</c:v>
                </c:pt>
                <c:pt idx="69">
                  <c:v>28.36</c:v>
                </c:pt>
                <c:pt idx="70">
                  <c:v>28.12</c:v>
                </c:pt>
                <c:pt idx="71">
                  <c:v>29.08</c:v>
                </c:pt>
                <c:pt idx="72">
                  <c:v>28.92</c:v>
                </c:pt>
                <c:pt idx="73">
                  <c:v>28.44</c:v>
                </c:pt>
                <c:pt idx="74">
                  <c:v>27.98</c:v>
                </c:pt>
                <c:pt idx="75">
                  <c:v>28.9</c:v>
                </c:pt>
                <c:pt idx="76">
                  <c:v>27.09</c:v>
                </c:pt>
                <c:pt idx="77">
                  <c:v>26.37</c:v>
                </c:pt>
                <c:pt idx="78">
                  <c:v>26.87</c:v>
                </c:pt>
                <c:pt idx="79">
                  <c:v>27.07</c:v>
                </c:pt>
                <c:pt idx="80">
                  <c:v>25.26</c:v>
                </c:pt>
                <c:pt idx="81">
                  <c:v>26.5</c:v>
                </c:pt>
                <c:pt idx="82">
                  <c:v>27.1</c:v>
                </c:pt>
                <c:pt idx="83">
                  <c:v>27.87</c:v>
                </c:pt>
                <c:pt idx="84">
                  <c:v>27.52</c:v>
                </c:pt>
                <c:pt idx="85">
                  <c:v>27.25</c:v>
                </c:pt>
                <c:pt idx="86">
                  <c:v>26.84</c:v>
                </c:pt>
                <c:pt idx="87">
                  <c:v>27.38</c:v>
                </c:pt>
                <c:pt idx="88">
                  <c:v>28.22</c:v>
                </c:pt>
                <c:pt idx="89">
                  <c:v>27.09</c:v>
                </c:pt>
                <c:pt idx="90">
                  <c:v>22.35</c:v>
                </c:pt>
                <c:pt idx="91">
                  <c:v>22.6</c:v>
                </c:pt>
                <c:pt idx="92">
                  <c:v>22.66</c:v>
                </c:pt>
                <c:pt idx="93">
                  <c:v>21.92</c:v>
                </c:pt>
                <c:pt idx="94">
                  <c:v>21.78</c:v>
                </c:pt>
                <c:pt idx="95">
                  <c:v>21.17</c:v>
                </c:pt>
                <c:pt idx="96">
                  <c:v>20.7</c:v>
                </c:pt>
                <c:pt idx="97">
                  <c:v>19.61</c:v>
                </c:pt>
                <c:pt idx="98">
                  <c:v>18.28</c:v>
                </c:pt>
                <c:pt idx="99">
                  <c:v>19.13</c:v>
                </c:pt>
                <c:pt idx="100">
                  <c:v>19.47</c:v>
                </c:pt>
                <c:pt idx="101">
                  <c:v>18.45</c:v>
                </c:pt>
                <c:pt idx="102">
                  <c:v>19.2</c:v>
                </c:pt>
                <c:pt idx="103">
                  <c:v>20.94</c:v>
                </c:pt>
                <c:pt idx="104">
                  <c:v>20.8</c:v>
                </c:pt>
                <c:pt idx="105">
                  <c:v>20.54</c:v>
                </c:pt>
                <c:pt idx="106">
                  <c:v>18.61</c:v>
                </c:pt>
                <c:pt idx="107">
                  <c:v>19.21</c:v>
                </c:pt>
                <c:pt idx="108">
                  <c:v>19.71</c:v>
                </c:pt>
                <c:pt idx="109">
                  <c:v>19.97</c:v>
                </c:pt>
                <c:pt idx="110">
                  <c:v>21.18</c:v>
                </c:pt>
                <c:pt idx="111">
                  <c:v>20.7</c:v>
                </c:pt>
                <c:pt idx="112">
                  <c:v>21.43</c:v>
                </c:pt>
                <c:pt idx="113">
                  <c:v>23.31</c:v>
                </c:pt>
                <c:pt idx="114">
                  <c:v>24.4</c:v>
                </c:pt>
                <c:pt idx="115">
                  <c:v>25.25</c:v>
                </c:pt>
                <c:pt idx="116">
                  <c:v>25.86</c:v>
                </c:pt>
                <c:pt idx="117">
                  <c:v>26.99</c:v>
                </c:pt>
                <c:pt idx="118">
                  <c:v>25.24</c:v>
                </c:pt>
                <c:pt idx="119">
                  <c:v>25.54</c:v>
                </c:pt>
                <c:pt idx="120">
                  <c:v>26.46</c:v>
                </c:pt>
                <c:pt idx="121">
                  <c:v>26.88</c:v>
                </c:pt>
                <c:pt idx="122">
                  <c:v>27.27</c:v>
                </c:pt>
                <c:pt idx="123">
                  <c:v>28.43</c:v>
                </c:pt>
                <c:pt idx="124">
                  <c:v>27.18</c:v>
                </c:pt>
                <c:pt idx="125">
                  <c:v>25.22</c:v>
                </c:pt>
                <c:pt idx="126">
                  <c:v>25.01</c:v>
                </c:pt>
                <c:pt idx="127">
                  <c:v>24.94</c:v>
                </c:pt>
                <c:pt idx="128">
                  <c:v>25.61</c:v>
                </c:pt>
                <c:pt idx="129">
                  <c:v>26.52</c:v>
                </c:pt>
                <c:pt idx="130">
                  <c:v>26.81</c:v>
                </c:pt>
                <c:pt idx="131">
                  <c:v>26.7</c:v>
                </c:pt>
                <c:pt idx="132">
                  <c:v>27.62</c:v>
                </c:pt>
                <c:pt idx="133">
                  <c:v>26.64</c:v>
                </c:pt>
                <c:pt idx="134">
                  <c:v>26.87</c:v>
                </c:pt>
                <c:pt idx="135">
                  <c:v>26.77</c:v>
                </c:pt>
                <c:pt idx="136">
                  <c:v>28.52</c:v>
                </c:pt>
                <c:pt idx="137">
                  <c:v>30.09</c:v>
                </c:pt>
                <c:pt idx="138">
                  <c:v>28.84</c:v>
                </c:pt>
                <c:pt idx="139">
                  <c:v>28.65</c:v>
                </c:pt>
                <c:pt idx="140">
                  <c:v>29.59</c:v>
                </c:pt>
                <c:pt idx="141">
                  <c:v>29.39</c:v>
                </c:pt>
                <c:pt idx="142">
                  <c:v>30.63</c:v>
                </c:pt>
                <c:pt idx="143">
                  <c:v>30.25</c:v>
                </c:pt>
                <c:pt idx="144">
                  <c:v>29.37</c:v>
                </c:pt>
                <c:pt idx="145">
                  <c:v>29.65</c:v>
                </c:pt>
                <c:pt idx="146">
                  <c:v>27.88</c:v>
                </c:pt>
                <c:pt idx="147">
                  <c:v>27.03</c:v>
                </c:pt>
                <c:pt idx="148">
                  <c:v>25.97</c:v>
                </c:pt>
                <c:pt idx="149">
                  <c:v>25.68</c:v>
                </c:pt>
                <c:pt idx="150">
                  <c:v>26.98</c:v>
                </c:pt>
                <c:pt idx="151">
                  <c:v>26.83</c:v>
                </c:pt>
                <c:pt idx="152">
                  <c:v>27.14</c:v>
                </c:pt>
                <c:pt idx="153">
                  <c:v>27.82</c:v>
                </c:pt>
                <c:pt idx="154">
                  <c:v>30.35</c:v>
                </c:pt>
                <c:pt idx="155">
                  <c:v>32.380000000000003</c:v>
                </c:pt>
                <c:pt idx="156">
                  <c:v>31.96</c:v>
                </c:pt>
                <c:pt idx="157">
                  <c:v>31.54</c:v>
                </c:pt>
                <c:pt idx="158">
                  <c:v>33.04</c:v>
                </c:pt>
                <c:pt idx="159">
                  <c:v>34.46</c:v>
                </c:pt>
                <c:pt idx="160">
                  <c:v>33.19</c:v>
                </c:pt>
                <c:pt idx="161">
                  <c:v>33.950000000000003</c:v>
                </c:pt>
                <c:pt idx="162">
                  <c:v>35.79</c:v>
                </c:pt>
                <c:pt idx="163">
                  <c:v>36.78</c:v>
                </c:pt>
                <c:pt idx="164">
                  <c:v>36.979999999999997</c:v>
                </c:pt>
                <c:pt idx="165">
                  <c:v>36.979999999999997</c:v>
                </c:pt>
                <c:pt idx="166">
                  <c:v>36.659999999999997</c:v>
                </c:pt>
                <c:pt idx="167">
                  <c:v>30.46</c:v>
                </c:pt>
                <c:pt idx="168">
                  <c:v>30.43</c:v>
                </c:pt>
                <c:pt idx="169">
                  <c:v>29.33</c:v>
                </c:pt>
                <c:pt idx="170">
                  <c:v>28.03</c:v>
                </c:pt>
                <c:pt idx="171">
                  <c:v>29.28</c:v>
                </c:pt>
                <c:pt idx="172">
                  <c:v>28.43</c:v>
                </c:pt>
                <c:pt idx="173">
                  <c:v>25.69</c:v>
                </c:pt>
                <c:pt idx="174">
                  <c:v>26.58</c:v>
                </c:pt>
                <c:pt idx="175">
                  <c:v>28.54</c:v>
                </c:pt>
                <c:pt idx="176">
                  <c:v>29.29</c:v>
                </c:pt>
                <c:pt idx="177">
                  <c:v>29.1</c:v>
                </c:pt>
                <c:pt idx="178">
                  <c:v>30.68</c:v>
                </c:pt>
                <c:pt idx="179">
                  <c:v>31.46</c:v>
                </c:pt>
                <c:pt idx="180">
                  <c:v>30.6</c:v>
                </c:pt>
                <c:pt idx="181">
                  <c:v>30.01</c:v>
                </c:pt>
                <c:pt idx="182">
                  <c:v>30.31</c:v>
                </c:pt>
                <c:pt idx="183">
                  <c:v>30.73</c:v>
                </c:pt>
                <c:pt idx="184">
                  <c:v>31.48</c:v>
                </c:pt>
                <c:pt idx="185">
                  <c:v>30.61</c:v>
                </c:pt>
                <c:pt idx="186">
                  <c:v>30.73</c:v>
                </c:pt>
                <c:pt idx="187">
                  <c:v>32.11</c:v>
                </c:pt>
                <c:pt idx="188">
                  <c:v>31.31</c:v>
                </c:pt>
                <c:pt idx="189">
                  <c:v>31.19</c:v>
                </c:pt>
                <c:pt idx="190">
                  <c:v>31.56</c:v>
                </c:pt>
                <c:pt idx="191">
                  <c:v>29.2</c:v>
                </c:pt>
                <c:pt idx="192">
                  <c:v>28.92</c:v>
                </c:pt>
                <c:pt idx="193">
                  <c:v>27.39</c:v>
                </c:pt>
                <c:pt idx="194">
                  <c:v>27.73</c:v>
                </c:pt>
                <c:pt idx="195">
                  <c:v>29.43</c:v>
                </c:pt>
                <c:pt idx="196">
                  <c:v>30.69</c:v>
                </c:pt>
                <c:pt idx="197">
                  <c:v>31.49</c:v>
                </c:pt>
                <c:pt idx="198">
                  <c:v>30.17</c:v>
                </c:pt>
                <c:pt idx="199">
                  <c:v>29.28</c:v>
                </c:pt>
                <c:pt idx="200">
                  <c:v>29.79</c:v>
                </c:pt>
                <c:pt idx="201">
                  <c:v>31.56</c:v>
                </c:pt>
                <c:pt idx="202">
                  <c:v>32.58</c:v>
                </c:pt>
                <c:pt idx="203">
                  <c:v>30.11</c:v>
                </c:pt>
                <c:pt idx="204">
                  <c:v>30.63</c:v>
                </c:pt>
                <c:pt idx="205">
                  <c:v>32.159999999999997</c:v>
                </c:pt>
                <c:pt idx="206">
                  <c:v>33.200000000000003</c:v>
                </c:pt>
                <c:pt idx="207">
                  <c:v>32.24</c:v>
                </c:pt>
                <c:pt idx="208">
                  <c:v>32.68</c:v>
                </c:pt>
                <c:pt idx="209">
                  <c:v>33.89</c:v>
                </c:pt>
                <c:pt idx="210">
                  <c:v>34.51</c:v>
                </c:pt>
                <c:pt idx="211">
                  <c:v>35.450000000000003</c:v>
                </c:pt>
                <c:pt idx="212">
                  <c:v>33.61</c:v>
                </c:pt>
                <c:pt idx="213">
                  <c:v>33.409999999999997</c:v>
                </c:pt>
                <c:pt idx="214">
                  <c:v>33.880000000000003</c:v>
                </c:pt>
                <c:pt idx="215">
                  <c:v>35.54</c:v>
                </c:pt>
                <c:pt idx="216">
                  <c:v>36.08</c:v>
                </c:pt>
                <c:pt idx="217">
                  <c:v>36.67</c:v>
                </c:pt>
                <c:pt idx="218">
                  <c:v>36.44</c:v>
                </c:pt>
                <c:pt idx="219">
                  <c:v>37.78</c:v>
                </c:pt>
                <c:pt idx="220">
                  <c:v>36.65</c:v>
                </c:pt>
                <c:pt idx="221">
                  <c:v>35.229999999999997</c:v>
                </c:pt>
                <c:pt idx="222">
                  <c:v>35.700000000000003</c:v>
                </c:pt>
                <c:pt idx="223">
                  <c:v>37.39</c:v>
                </c:pt>
                <c:pt idx="224">
                  <c:v>37.32</c:v>
                </c:pt>
                <c:pt idx="225">
                  <c:v>37.31</c:v>
                </c:pt>
                <c:pt idx="226">
                  <c:v>39.24</c:v>
                </c:pt>
                <c:pt idx="227">
                  <c:v>40.369999999999997</c:v>
                </c:pt>
                <c:pt idx="228">
                  <c:v>40.840000000000003</c:v>
                </c:pt>
                <c:pt idx="229">
                  <c:v>40.65</c:v>
                </c:pt>
                <c:pt idx="230">
                  <c:v>40.01</c:v>
                </c:pt>
                <c:pt idx="231">
                  <c:v>37.99</c:v>
                </c:pt>
                <c:pt idx="232">
                  <c:v>37.86</c:v>
                </c:pt>
                <c:pt idx="233">
                  <c:v>37.700000000000003</c:v>
                </c:pt>
                <c:pt idx="234">
                  <c:v>37.14</c:v>
                </c:pt>
                <c:pt idx="235">
                  <c:v>39.729999999999997</c:v>
                </c:pt>
                <c:pt idx="236">
                  <c:v>40.33</c:v>
                </c:pt>
                <c:pt idx="237">
                  <c:v>41.27</c:v>
                </c:pt>
                <c:pt idx="238">
                  <c:v>42.5</c:v>
                </c:pt>
                <c:pt idx="239">
                  <c:v>43.81</c:v>
                </c:pt>
                <c:pt idx="240">
                  <c:v>45.24</c:v>
                </c:pt>
                <c:pt idx="241">
                  <c:v>47.28</c:v>
                </c:pt>
                <c:pt idx="242">
                  <c:v>44.34</c:v>
                </c:pt>
                <c:pt idx="243">
                  <c:v>43.28</c:v>
                </c:pt>
                <c:pt idx="244">
                  <c:v>43.33</c:v>
                </c:pt>
                <c:pt idx="245">
                  <c:v>44.39</c:v>
                </c:pt>
                <c:pt idx="246">
                  <c:v>47.82</c:v>
                </c:pt>
                <c:pt idx="247">
                  <c:v>49.71</c:v>
                </c:pt>
                <c:pt idx="248">
                  <c:v>51.77</c:v>
                </c:pt>
                <c:pt idx="249">
                  <c:v>54.12</c:v>
                </c:pt>
                <c:pt idx="250">
                  <c:v>54.43</c:v>
                </c:pt>
                <c:pt idx="251">
                  <c:v>53.43</c:v>
                </c:pt>
                <c:pt idx="252">
                  <c:v>49.81</c:v>
                </c:pt>
                <c:pt idx="253">
                  <c:v>48</c:v>
                </c:pt>
                <c:pt idx="254">
                  <c:v>47.02</c:v>
                </c:pt>
                <c:pt idx="255">
                  <c:v>48.79</c:v>
                </c:pt>
                <c:pt idx="256">
                  <c:v>46.06</c:v>
                </c:pt>
                <c:pt idx="257">
                  <c:v>41.91</c:v>
                </c:pt>
                <c:pt idx="258">
                  <c:v>43.5</c:v>
                </c:pt>
                <c:pt idx="259">
                  <c:v>44.39</c:v>
                </c:pt>
                <c:pt idx="260">
                  <c:v>42.52</c:v>
                </c:pt>
                <c:pt idx="261">
                  <c:v>44.07</c:v>
                </c:pt>
                <c:pt idx="262">
                  <c:v>46.79</c:v>
                </c:pt>
                <c:pt idx="263">
                  <c:v>47.85</c:v>
                </c:pt>
                <c:pt idx="264">
                  <c:v>48.56</c:v>
                </c:pt>
                <c:pt idx="265">
                  <c:v>46.97</c:v>
                </c:pt>
                <c:pt idx="266">
                  <c:v>46.08</c:v>
                </c:pt>
                <c:pt idx="267">
                  <c:v>47.82</c:v>
                </c:pt>
                <c:pt idx="268">
                  <c:v>51.75</c:v>
                </c:pt>
                <c:pt idx="269">
                  <c:v>52.74</c:v>
                </c:pt>
                <c:pt idx="270">
                  <c:v>54.22</c:v>
                </c:pt>
                <c:pt idx="271">
                  <c:v>55.93</c:v>
                </c:pt>
                <c:pt idx="272">
                  <c:v>52.95</c:v>
                </c:pt>
                <c:pt idx="273">
                  <c:v>54.97</c:v>
                </c:pt>
                <c:pt idx="274">
                  <c:v>55.24</c:v>
                </c:pt>
                <c:pt idx="275">
                  <c:v>51.44</c:v>
                </c:pt>
                <c:pt idx="276">
                  <c:v>52.39</c:v>
                </c:pt>
                <c:pt idx="277">
                  <c:v>52</c:v>
                </c:pt>
                <c:pt idx="278">
                  <c:v>50.64</c:v>
                </c:pt>
                <c:pt idx="279">
                  <c:v>50.33</c:v>
                </c:pt>
                <c:pt idx="280">
                  <c:v>47.77</c:v>
                </c:pt>
                <c:pt idx="281">
                  <c:v>50.15</c:v>
                </c:pt>
                <c:pt idx="282">
                  <c:v>53.76</c:v>
                </c:pt>
                <c:pt idx="283">
                  <c:v>53.74</c:v>
                </c:pt>
                <c:pt idx="284">
                  <c:v>56.18</c:v>
                </c:pt>
                <c:pt idx="285">
                  <c:v>59.04</c:v>
                </c:pt>
                <c:pt idx="286">
                  <c:v>58.21</c:v>
                </c:pt>
                <c:pt idx="287">
                  <c:v>60.36</c:v>
                </c:pt>
                <c:pt idx="288">
                  <c:v>59.18</c:v>
                </c:pt>
                <c:pt idx="289">
                  <c:v>57.3</c:v>
                </c:pt>
                <c:pt idx="290">
                  <c:v>59.39</c:v>
                </c:pt>
                <c:pt idx="291">
                  <c:v>61.64</c:v>
                </c:pt>
                <c:pt idx="292">
                  <c:v>64.849999999999994</c:v>
                </c:pt>
                <c:pt idx="293">
                  <c:v>64.92</c:v>
                </c:pt>
                <c:pt idx="294">
                  <c:v>66.34</c:v>
                </c:pt>
                <c:pt idx="295">
                  <c:v>68.47</c:v>
                </c:pt>
                <c:pt idx="296">
                  <c:v>64.81</c:v>
                </c:pt>
                <c:pt idx="297">
                  <c:v>63.84</c:v>
                </c:pt>
                <c:pt idx="298">
                  <c:v>66.430000000000007</c:v>
                </c:pt>
                <c:pt idx="299">
                  <c:v>66.06</c:v>
                </c:pt>
                <c:pt idx="300">
                  <c:v>63.06</c:v>
                </c:pt>
                <c:pt idx="301">
                  <c:v>62.87</c:v>
                </c:pt>
                <c:pt idx="302">
                  <c:v>62.28</c:v>
                </c:pt>
                <c:pt idx="303">
                  <c:v>61.33</c:v>
                </c:pt>
                <c:pt idx="304">
                  <c:v>60.34</c:v>
                </c:pt>
                <c:pt idx="305">
                  <c:v>58.8</c:v>
                </c:pt>
                <c:pt idx="306">
                  <c:v>57</c:v>
                </c:pt>
                <c:pt idx="307">
                  <c:v>58.13</c:v>
                </c:pt>
                <c:pt idx="308">
                  <c:v>57.78</c:v>
                </c:pt>
                <c:pt idx="309">
                  <c:v>59.83</c:v>
                </c:pt>
                <c:pt idx="310">
                  <c:v>60.32</c:v>
                </c:pt>
                <c:pt idx="311">
                  <c:v>57.97</c:v>
                </c:pt>
                <c:pt idx="312">
                  <c:v>59.82</c:v>
                </c:pt>
                <c:pt idx="313">
                  <c:v>63.39</c:v>
                </c:pt>
                <c:pt idx="314">
                  <c:v>63.74</c:v>
                </c:pt>
                <c:pt idx="315">
                  <c:v>66.790000000000006</c:v>
                </c:pt>
                <c:pt idx="316">
                  <c:v>66.819999999999993</c:v>
                </c:pt>
                <c:pt idx="317">
                  <c:v>66.59</c:v>
                </c:pt>
                <c:pt idx="318">
                  <c:v>63.06</c:v>
                </c:pt>
                <c:pt idx="319">
                  <c:v>59.37</c:v>
                </c:pt>
                <c:pt idx="320">
                  <c:v>59.93</c:v>
                </c:pt>
                <c:pt idx="321">
                  <c:v>62.27</c:v>
                </c:pt>
                <c:pt idx="322">
                  <c:v>60.89</c:v>
                </c:pt>
                <c:pt idx="323">
                  <c:v>62.64</c:v>
                </c:pt>
                <c:pt idx="324">
                  <c:v>61.36</c:v>
                </c:pt>
                <c:pt idx="325">
                  <c:v>65.67</c:v>
                </c:pt>
                <c:pt idx="326">
                  <c:v>66.56</c:v>
                </c:pt>
                <c:pt idx="327">
                  <c:v>68.849999999999994</c:v>
                </c:pt>
                <c:pt idx="328">
                  <c:v>71.87</c:v>
                </c:pt>
                <c:pt idx="329">
                  <c:v>70.38</c:v>
                </c:pt>
                <c:pt idx="330">
                  <c:v>72.14</c:v>
                </c:pt>
                <c:pt idx="331">
                  <c:v>71.5</c:v>
                </c:pt>
                <c:pt idx="332">
                  <c:v>69.069999999999993</c:v>
                </c:pt>
                <c:pt idx="333">
                  <c:v>70.349999999999994</c:v>
                </c:pt>
                <c:pt idx="334">
                  <c:v>71.53</c:v>
                </c:pt>
                <c:pt idx="335">
                  <c:v>71.540000000000006</c:v>
                </c:pt>
                <c:pt idx="336">
                  <c:v>69.48</c:v>
                </c:pt>
                <c:pt idx="337">
                  <c:v>69.94</c:v>
                </c:pt>
                <c:pt idx="338">
                  <c:v>72.650000000000006</c:v>
                </c:pt>
                <c:pt idx="339">
                  <c:v>74.650000000000006</c:v>
                </c:pt>
                <c:pt idx="340">
                  <c:v>75.209999999999994</c:v>
                </c:pt>
                <c:pt idx="341">
                  <c:v>73.98</c:v>
                </c:pt>
                <c:pt idx="342">
                  <c:v>73.87</c:v>
                </c:pt>
                <c:pt idx="343">
                  <c:v>75.2</c:v>
                </c:pt>
                <c:pt idx="344">
                  <c:v>75.63</c:v>
                </c:pt>
                <c:pt idx="345">
                  <c:v>71.790000000000006</c:v>
                </c:pt>
                <c:pt idx="346">
                  <c:v>72.12</c:v>
                </c:pt>
                <c:pt idx="347">
                  <c:v>70.010000000000005</c:v>
                </c:pt>
                <c:pt idx="348">
                  <c:v>67.53</c:v>
                </c:pt>
                <c:pt idx="349">
                  <c:v>63.98</c:v>
                </c:pt>
                <c:pt idx="350">
                  <c:v>61.4</c:v>
                </c:pt>
                <c:pt idx="351">
                  <c:v>61.94</c:v>
                </c:pt>
                <c:pt idx="352">
                  <c:v>59.77</c:v>
                </c:pt>
                <c:pt idx="353">
                  <c:v>58.58</c:v>
                </c:pt>
                <c:pt idx="354">
                  <c:v>58.48</c:v>
                </c:pt>
                <c:pt idx="355">
                  <c:v>58.88</c:v>
                </c:pt>
                <c:pt idx="356">
                  <c:v>58.55</c:v>
                </c:pt>
                <c:pt idx="357">
                  <c:v>59.96</c:v>
                </c:pt>
                <c:pt idx="358">
                  <c:v>57.56</c:v>
                </c:pt>
                <c:pt idx="359">
                  <c:v>57.24</c:v>
                </c:pt>
                <c:pt idx="360">
                  <c:v>62.02</c:v>
                </c:pt>
                <c:pt idx="361">
                  <c:v>62.32</c:v>
                </c:pt>
                <c:pt idx="362">
                  <c:v>61.91</c:v>
                </c:pt>
                <c:pt idx="363">
                  <c:v>62.4</c:v>
                </c:pt>
                <c:pt idx="364">
                  <c:v>60.66</c:v>
                </c:pt>
                <c:pt idx="365">
                  <c:v>57.76</c:v>
                </c:pt>
                <c:pt idx="366">
                  <c:v>54.11</c:v>
                </c:pt>
                <c:pt idx="367">
                  <c:v>51.51</c:v>
                </c:pt>
                <c:pt idx="368">
                  <c:v>53.57</c:v>
                </c:pt>
                <c:pt idx="369">
                  <c:v>57.11</c:v>
                </c:pt>
                <c:pt idx="370">
                  <c:v>58.99</c:v>
                </c:pt>
                <c:pt idx="371">
                  <c:v>58.41</c:v>
                </c:pt>
                <c:pt idx="372">
                  <c:v>59.57</c:v>
                </c:pt>
                <c:pt idx="373">
                  <c:v>61.64</c:v>
                </c:pt>
                <c:pt idx="374">
                  <c:v>60.85</c:v>
                </c:pt>
                <c:pt idx="375">
                  <c:v>57.94</c:v>
                </c:pt>
                <c:pt idx="376">
                  <c:v>58.26</c:v>
                </c:pt>
                <c:pt idx="377">
                  <c:v>64.180000000000007</c:v>
                </c:pt>
                <c:pt idx="378">
                  <c:v>64.819999999999993</c:v>
                </c:pt>
                <c:pt idx="379">
                  <c:v>62.58</c:v>
                </c:pt>
                <c:pt idx="380">
                  <c:v>63.06</c:v>
                </c:pt>
                <c:pt idx="381">
                  <c:v>65.260000000000005</c:v>
                </c:pt>
                <c:pt idx="382">
                  <c:v>63.82</c:v>
                </c:pt>
                <c:pt idx="383">
                  <c:v>61.9</c:v>
                </c:pt>
                <c:pt idx="384">
                  <c:v>63.61</c:v>
                </c:pt>
                <c:pt idx="385">
                  <c:v>64.89</c:v>
                </c:pt>
                <c:pt idx="386">
                  <c:v>63.94</c:v>
                </c:pt>
                <c:pt idx="387">
                  <c:v>65.900000000000006</c:v>
                </c:pt>
                <c:pt idx="388">
                  <c:v>66.62</c:v>
                </c:pt>
                <c:pt idx="389">
                  <c:v>68.78</c:v>
                </c:pt>
                <c:pt idx="390">
                  <c:v>69.13</c:v>
                </c:pt>
                <c:pt idx="391">
                  <c:v>71.78</c:v>
                </c:pt>
                <c:pt idx="392">
                  <c:v>72.790000000000006</c:v>
                </c:pt>
                <c:pt idx="393">
                  <c:v>74.92</c:v>
                </c:pt>
                <c:pt idx="394">
                  <c:v>75.150000000000006</c:v>
                </c:pt>
                <c:pt idx="395">
                  <c:v>76.75</c:v>
                </c:pt>
                <c:pt idx="396">
                  <c:v>71.92</c:v>
                </c:pt>
                <c:pt idx="397">
                  <c:v>72.05</c:v>
                </c:pt>
                <c:pt idx="398">
                  <c:v>70.19</c:v>
                </c:pt>
                <c:pt idx="399">
                  <c:v>72.930000000000007</c:v>
                </c:pt>
                <c:pt idx="400">
                  <c:v>75.959999999999994</c:v>
                </c:pt>
                <c:pt idx="401">
                  <c:v>78.95</c:v>
                </c:pt>
                <c:pt idx="402">
                  <c:v>82.26</c:v>
                </c:pt>
                <c:pt idx="403">
                  <c:v>81.7</c:v>
                </c:pt>
                <c:pt idx="404">
                  <c:v>80.59</c:v>
                </c:pt>
                <c:pt idx="405">
                  <c:v>81.459999999999994</c:v>
                </c:pt>
                <c:pt idx="406">
                  <c:v>87.8</c:v>
                </c:pt>
                <c:pt idx="407">
                  <c:v>89.23</c:v>
                </c:pt>
                <c:pt idx="408">
                  <c:v>93.46</c:v>
                </c:pt>
                <c:pt idx="409">
                  <c:v>95.81</c:v>
                </c:pt>
                <c:pt idx="410">
                  <c:v>93.56</c:v>
                </c:pt>
                <c:pt idx="411">
                  <c:v>97.93</c:v>
                </c:pt>
                <c:pt idx="412">
                  <c:v>92.47</c:v>
                </c:pt>
                <c:pt idx="413">
                  <c:v>88.71</c:v>
                </c:pt>
                <c:pt idx="414">
                  <c:v>91.18</c:v>
                </c:pt>
                <c:pt idx="415">
                  <c:v>91.16</c:v>
                </c:pt>
                <c:pt idx="416">
                  <c:v>95.64</c:v>
                </c:pt>
                <c:pt idx="417">
                  <c:v>98.17</c:v>
                </c:pt>
                <c:pt idx="418">
                  <c:v>94.76</c:v>
                </c:pt>
                <c:pt idx="419">
                  <c:v>91.51</c:v>
                </c:pt>
                <c:pt idx="420">
                  <c:v>89.41</c:v>
                </c:pt>
                <c:pt idx="421">
                  <c:v>91.14</c:v>
                </c:pt>
                <c:pt idx="422">
                  <c:v>89.08</c:v>
                </c:pt>
                <c:pt idx="423">
                  <c:v>94.13</c:v>
                </c:pt>
                <c:pt idx="424">
                  <c:v>99.61</c:v>
                </c:pt>
                <c:pt idx="425">
                  <c:v>100.84</c:v>
                </c:pt>
                <c:pt idx="426">
                  <c:v>103.44</c:v>
                </c:pt>
                <c:pt idx="427">
                  <c:v>109.35</c:v>
                </c:pt>
                <c:pt idx="428">
                  <c:v>105.28</c:v>
                </c:pt>
                <c:pt idx="429">
                  <c:v>104.49</c:v>
                </c:pt>
                <c:pt idx="430">
                  <c:v>103.46</c:v>
                </c:pt>
                <c:pt idx="431">
                  <c:v>109.71</c:v>
                </c:pt>
                <c:pt idx="432">
                  <c:v>114.33</c:v>
                </c:pt>
                <c:pt idx="433">
                  <c:v>118.53</c:v>
                </c:pt>
                <c:pt idx="434">
                  <c:v>115.42</c:v>
                </c:pt>
                <c:pt idx="435">
                  <c:v>123.01</c:v>
                </c:pt>
                <c:pt idx="436">
                  <c:v>124.96</c:v>
                </c:pt>
                <c:pt idx="437">
                  <c:v>130.13999999999999</c:v>
                </c:pt>
                <c:pt idx="438">
                  <c:v>128.47</c:v>
                </c:pt>
                <c:pt idx="439">
                  <c:v>128.16</c:v>
                </c:pt>
                <c:pt idx="440">
                  <c:v>134.80000000000001</c:v>
                </c:pt>
                <c:pt idx="441">
                  <c:v>134.34</c:v>
                </c:pt>
                <c:pt idx="442">
                  <c:v>137</c:v>
                </c:pt>
                <c:pt idx="443">
                  <c:v>142.52000000000001</c:v>
                </c:pt>
                <c:pt idx="444">
                  <c:v>139.94999999999999</c:v>
                </c:pt>
                <c:pt idx="445">
                  <c:v>135.37</c:v>
                </c:pt>
                <c:pt idx="446">
                  <c:v>125.92</c:v>
                </c:pt>
                <c:pt idx="447">
                  <c:v>124.57</c:v>
                </c:pt>
                <c:pt idx="448">
                  <c:v>118.8</c:v>
                </c:pt>
                <c:pt idx="449">
                  <c:v>114.4</c:v>
                </c:pt>
                <c:pt idx="450">
                  <c:v>115.7</c:v>
                </c:pt>
                <c:pt idx="451">
                  <c:v>116.09</c:v>
                </c:pt>
                <c:pt idx="452">
                  <c:v>108.37</c:v>
                </c:pt>
                <c:pt idx="453">
                  <c:v>102.88</c:v>
                </c:pt>
                <c:pt idx="454">
                  <c:v>97.19</c:v>
                </c:pt>
                <c:pt idx="455">
                  <c:v>111.12</c:v>
                </c:pt>
                <c:pt idx="456">
                  <c:v>96.59</c:v>
                </c:pt>
                <c:pt idx="457">
                  <c:v>86.24</c:v>
                </c:pt>
                <c:pt idx="458">
                  <c:v>75.19</c:v>
                </c:pt>
                <c:pt idx="459">
                  <c:v>68.56</c:v>
                </c:pt>
                <c:pt idx="460">
                  <c:v>65.209999999999994</c:v>
                </c:pt>
                <c:pt idx="461">
                  <c:v>64.31</c:v>
                </c:pt>
                <c:pt idx="462">
                  <c:v>58.6</c:v>
                </c:pt>
                <c:pt idx="463">
                  <c:v>52.26</c:v>
                </c:pt>
                <c:pt idx="464">
                  <c:v>53.27</c:v>
                </c:pt>
                <c:pt idx="465">
                  <c:v>45.6</c:v>
                </c:pt>
                <c:pt idx="466">
                  <c:v>44.57</c:v>
                </c:pt>
                <c:pt idx="467">
                  <c:v>39.700000000000003</c:v>
                </c:pt>
                <c:pt idx="468">
                  <c:v>32.979999999999997</c:v>
                </c:pt>
                <c:pt idx="469">
                  <c:v>42.4</c:v>
                </c:pt>
                <c:pt idx="470">
                  <c:v>44.46</c:v>
                </c:pt>
                <c:pt idx="471">
                  <c:v>36.729999999999997</c:v>
                </c:pt>
                <c:pt idx="472">
                  <c:v>42.15</c:v>
                </c:pt>
                <c:pt idx="473">
                  <c:v>42.7</c:v>
                </c:pt>
                <c:pt idx="474">
                  <c:v>40.78</c:v>
                </c:pt>
                <c:pt idx="475">
                  <c:v>36.94</c:v>
                </c:pt>
                <c:pt idx="476">
                  <c:v>37.15</c:v>
                </c:pt>
                <c:pt idx="477">
                  <c:v>41.1</c:v>
                </c:pt>
                <c:pt idx="478">
                  <c:v>43.18</c:v>
                </c:pt>
                <c:pt idx="479">
                  <c:v>45.66</c:v>
                </c:pt>
                <c:pt idx="480">
                  <c:v>49.49</c:v>
                </c:pt>
                <c:pt idx="481">
                  <c:v>52.99</c:v>
                </c:pt>
                <c:pt idx="482">
                  <c:v>50.34</c:v>
                </c:pt>
                <c:pt idx="483">
                  <c:v>50.46</c:v>
                </c:pt>
                <c:pt idx="484">
                  <c:v>49.86</c:v>
                </c:pt>
                <c:pt idx="485">
                  <c:v>47.8</c:v>
                </c:pt>
                <c:pt idx="486">
                  <c:v>50.2</c:v>
                </c:pt>
                <c:pt idx="487">
                  <c:v>55.96</c:v>
                </c:pt>
                <c:pt idx="488">
                  <c:v>57.94</c:v>
                </c:pt>
                <c:pt idx="489">
                  <c:v>60.32</c:v>
                </c:pt>
                <c:pt idx="490">
                  <c:v>64.319999999999993</c:v>
                </c:pt>
                <c:pt idx="491">
                  <c:v>68.11</c:v>
                </c:pt>
                <c:pt idx="492">
                  <c:v>70.849999999999994</c:v>
                </c:pt>
                <c:pt idx="493">
                  <c:v>70.62</c:v>
                </c:pt>
                <c:pt idx="494">
                  <c:v>68.58</c:v>
                </c:pt>
                <c:pt idx="495">
                  <c:v>69.319999999999993</c:v>
                </c:pt>
                <c:pt idx="496">
                  <c:v>61.48</c:v>
                </c:pt>
                <c:pt idx="497">
                  <c:v>61.29</c:v>
                </c:pt>
                <c:pt idx="498">
                  <c:v>65.28</c:v>
                </c:pt>
                <c:pt idx="499">
                  <c:v>67.03</c:v>
                </c:pt>
                <c:pt idx="500">
                  <c:v>71.58</c:v>
                </c:pt>
                <c:pt idx="501">
                  <c:v>69.64</c:v>
                </c:pt>
                <c:pt idx="502">
                  <c:v>70.8</c:v>
                </c:pt>
                <c:pt idx="503">
                  <c:v>72.37</c:v>
                </c:pt>
                <c:pt idx="504">
                  <c:v>68.39</c:v>
                </c:pt>
                <c:pt idx="505">
                  <c:v>70.91</c:v>
                </c:pt>
                <c:pt idx="506">
                  <c:v>71.319999999999993</c:v>
                </c:pt>
                <c:pt idx="507">
                  <c:v>68.33</c:v>
                </c:pt>
                <c:pt idx="508">
                  <c:v>68.84</c:v>
                </c:pt>
                <c:pt idx="509">
                  <c:v>70.8</c:v>
                </c:pt>
                <c:pt idx="510">
                  <c:v>75.73</c:v>
                </c:pt>
                <c:pt idx="511">
                  <c:v>80.06</c:v>
                </c:pt>
                <c:pt idx="512">
                  <c:v>78.47</c:v>
                </c:pt>
                <c:pt idx="513">
                  <c:v>79</c:v>
                </c:pt>
                <c:pt idx="514">
                  <c:v>78.239999999999995</c:v>
                </c:pt>
                <c:pt idx="515">
                  <c:v>78.37</c:v>
                </c:pt>
                <c:pt idx="516">
                  <c:v>76.14</c:v>
                </c:pt>
                <c:pt idx="517">
                  <c:v>76.81</c:v>
                </c:pt>
                <c:pt idx="518">
                  <c:v>71.510000000000005</c:v>
                </c:pt>
                <c:pt idx="519">
                  <c:v>71.72</c:v>
                </c:pt>
                <c:pt idx="520">
                  <c:v>74.760000000000005</c:v>
                </c:pt>
                <c:pt idx="521">
                  <c:v>79.069999999999993</c:v>
                </c:pt>
                <c:pt idx="522">
                  <c:v>82.34</c:v>
                </c:pt>
                <c:pt idx="523">
                  <c:v>80.06</c:v>
                </c:pt>
                <c:pt idx="524">
                  <c:v>76.62</c:v>
                </c:pt>
                <c:pt idx="525">
                  <c:v>73.94</c:v>
                </c:pt>
                <c:pt idx="526">
                  <c:v>74.569999999999993</c:v>
                </c:pt>
                <c:pt idx="527">
                  <c:v>73.88</c:v>
                </c:pt>
                <c:pt idx="528">
                  <c:v>78.25</c:v>
                </c:pt>
                <c:pt idx="529">
                  <c:v>79.22</c:v>
                </c:pt>
                <c:pt idx="530">
                  <c:v>80.19</c:v>
                </c:pt>
                <c:pt idx="531">
                  <c:v>81.760000000000005</c:v>
                </c:pt>
                <c:pt idx="532">
                  <c:v>81.44</c:v>
                </c:pt>
                <c:pt idx="533">
                  <c:v>80.650000000000006</c:v>
                </c:pt>
                <c:pt idx="534">
                  <c:v>83.01</c:v>
                </c:pt>
                <c:pt idx="535">
                  <c:v>85.66</c:v>
                </c:pt>
                <c:pt idx="536">
                  <c:v>84.34</c:v>
                </c:pt>
                <c:pt idx="537">
                  <c:v>82.9</c:v>
                </c:pt>
                <c:pt idx="538">
                  <c:v>84.22</c:v>
                </c:pt>
                <c:pt idx="539">
                  <c:v>80.239999999999995</c:v>
                </c:pt>
                <c:pt idx="540">
                  <c:v>74.98</c:v>
                </c:pt>
                <c:pt idx="541">
                  <c:v>69.14</c:v>
                </c:pt>
                <c:pt idx="542">
                  <c:v>70.62</c:v>
                </c:pt>
                <c:pt idx="543">
                  <c:v>72.91</c:v>
                </c:pt>
                <c:pt idx="544">
                  <c:v>73.44</c:v>
                </c:pt>
                <c:pt idx="545">
                  <c:v>76.7</c:v>
                </c:pt>
                <c:pt idx="546">
                  <c:v>77.06</c:v>
                </c:pt>
                <c:pt idx="547">
                  <c:v>74.959999999999994</c:v>
                </c:pt>
                <c:pt idx="548">
                  <c:v>74.39</c:v>
                </c:pt>
                <c:pt idx="549">
                  <c:v>76.349999999999994</c:v>
                </c:pt>
                <c:pt idx="550">
                  <c:v>77.56</c:v>
                </c:pt>
                <c:pt idx="551">
                  <c:v>78.12</c:v>
                </c:pt>
                <c:pt idx="552">
                  <c:v>81.790000000000006</c:v>
                </c:pt>
                <c:pt idx="553">
                  <c:v>78.17</c:v>
                </c:pt>
                <c:pt idx="554">
                  <c:v>74.84</c:v>
                </c:pt>
                <c:pt idx="555">
                  <c:v>72.91</c:v>
                </c:pt>
                <c:pt idx="556">
                  <c:v>74.02</c:v>
                </c:pt>
                <c:pt idx="557">
                  <c:v>74.819999999999993</c:v>
                </c:pt>
                <c:pt idx="558">
                  <c:v>75.62</c:v>
                </c:pt>
                <c:pt idx="559">
                  <c:v>73.760000000000005</c:v>
                </c:pt>
                <c:pt idx="560">
                  <c:v>78.41</c:v>
                </c:pt>
                <c:pt idx="561">
                  <c:v>82.29</c:v>
                </c:pt>
                <c:pt idx="562">
                  <c:v>82.16</c:v>
                </c:pt>
                <c:pt idx="563">
                  <c:v>81.150000000000006</c:v>
                </c:pt>
                <c:pt idx="564">
                  <c:v>82.03</c:v>
                </c:pt>
                <c:pt idx="565">
                  <c:v>84.93</c:v>
                </c:pt>
                <c:pt idx="566">
                  <c:v>86.91</c:v>
                </c:pt>
                <c:pt idx="567">
                  <c:v>82.23</c:v>
                </c:pt>
                <c:pt idx="568">
                  <c:v>82.28</c:v>
                </c:pt>
                <c:pt idx="569">
                  <c:v>86.75</c:v>
                </c:pt>
                <c:pt idx="570">
                  <c:v>88.5</c:v>
                </c:pt>
                <c:pt idx="571">
                  <c:v>88.27</c:v>
                </c:pt>
                <c:pt idx="572">
                  <c:v>89.66</c:v>
                </c:pt>
                <c:pt idx="573">
                  <c:v>90.97</c:v>
                </c:pt>
                <c:pt idx="574">
                  <c:v>89.54</c:v>
                </c:pt>
                <c:pt idx="575">
                  <c:v>91.02</c:v>
                </c:pt>
                <c:pt idx="576">
                  <c:v>89.75</c:v>
                </c:pt>
                <c:pt idx="577">
                  <c:v>86.11</c:v>
                </c:pt>
                <c:pt idx="578">
                  <c:v>89.52</c:v>
                </c:pt>
                <c:pt idx="579">
                  <c:v>85.51</c:v>
                </c:pt>
                <c:pt idx="580">
                  <c:v>84.13</c:v>
                </c:pt>
                <c:pt idx="581">
                  <c:v>95.26</c:v>
                </c:pt>
                <c:pt idx="582">
                  <c:v>101.05</c:v>
                </c:pt>
                <c:pt idx="583">
                  <c:v>103.74</c:v>
                </c:pt>
                <c:pt idx="584">
                  <c:v>99.79</c:v>
                </c:pt>
                <c:pt idx="585">
                  <c:v>104.41</c:v>
                </c:pt>
                <c:pt idx="586">
                  <c:v>105.08</c:v>
                </c:pt>
                <c:pt idx="587">
                  <c:v>109.29</c:v>
                </c:pt>
                <c:pt idx="588">
                  <c:v>107.75</c:v>
                </c:pt>
                <c:pt idx="589">
                  <c:v>109.11</c:v>
                </c:pt>
                <c:pt idx="590">
                  <c:v>112.3</c:v>
                </c:pt>
                <c:pt idx="591">
                  <c:v>105.84</c:v>
                </c:pt>
                <c:pt idx="592">
                  <c:v>99.87</c:v>
                </c:pt>
                <c:pt idx="593">
                  <c:v>97.99</c:v>
                </c:pt>
                <c:pt idx="594">
                  <c:v>99.55</c:v>
                </c:pt>
                <c:pt idx="595">
                  <c:v>100.92</c:v>
                </c:pt>
                <c:pt idx="596">
                  <c:v>100.05</c:v>
                </c:pt>
                <c:pt idx="597">
                  <c:v>95.87</c:v>
                </c:pt>
                <c:pt idx="598">
                  <c:v>92.7</c:v>
                </c:pt>
                <c:pt idx="599">
                  <c:v>93.7</c:v>
                </c:pt>
                <c:pt idx="600">
                  <c:v>97.12</c:v>
                </c:pt>
                <c:pt idx="601">
                  <c:v>96.72</c:v>
                </c:pt>
                <c:pt idx="602">
                  <c:v>98.01</c:v>
                </c:pt>
                <c:pt idx="603">
                  <c:v>97.83</c:v>
                </c:pt>
                <c:pt idx="604">
                  <c:v>90.85</c:v>
                </c:pt>
                <c:pt idx="605">
                  <c:v>82.86</c:v>
                </c:pt>
                <c:pt idx="606">
                  <c:v>85.36</c:v>
                </c:pt>
                <c:pt idx="607">
                  <c:v>85.06</c:v>
                </c:pt>
                <c:pt idx="608">
                  <c:v>88.07</c:v>
                </c:pt>
                <c:pt idx="609">
                  <c:v>87.91</c:v>
                </c:pt>
                <c:pt idx="610">
                  <c:v>88.93</c:v>
                </c:pt>
                <c:pt idx="611">
                  <c:v>83.65</c:v>
                </c:pt>
                <c:pt idx="612">
                  <c:v>81.180000000000007</c:v>
                </c:pt>
                <c:pt idx="613">
                  <c:v>79.430000000000007</c:v>
                </c:pt>
                <c:pt idx="614">
                  <c:v>85.35</c:v>
                </c:pt>
                <c:pt idx="615">
                  <c:v>86.82</c:v>
                </c:pt>
                <c:pt idx="616">
                  <c:v>92.32</c:v>
                </c:pt>
                <c:pt idx="617">
                  <c:v>93.24</c:v>
                </c:pt>
                <c:pt idx="618">
                  <c:v>96.97</c:v>
                </c:pt>
                <c:pt idx="619">
                  <c:v>99.32</c:v>
                </c:pt>
                <c:pt idx="620">
                  <c:v>96.89</c:v>
                </c:pt>
                <c:pt idx="621">
                  <c:v>99.91</c:v>
                </c:pt>
                <c:pt idx="622">
                  <c:v>100.08</c:v>
                </c:pt>
                <c:pt idx="623">
                  <c:v>96.06</c:v>
                </c:pt>
                <c:pt idx="624">
                  <c:v>97.74</c:v>
                </c:pt>
                <c:pt idx="625">
                  <c:v>99.81</c:v>
                </c:pt>
                <c:pt idx="626">
                  <c:v>102.39</c:v>
                </c:pt>
                <c:pt idx="627">
                  <c:v>100.43</c:v>
                </c:pt>
                <c:pt idx="628">
                  <c:v>99.95</c:v>
                </c:pt>
                <c:pt idx="629">
                  <c:v>99.35</c:v>
                </c:pt>
                <c:pt idx="630">
                  <c:v>97.8</c:v>
                </c:pt>
                <c:pt idx="631">
                  <c:v>98.56</c:v>
                </c:pt>
                <c:pt idx="632">
                  <c:v>101.73</c:v>
                </c:pt>
                <c:pt idx="633">
                  <c:v>107.18</c:v>
                </c:pt>
                <c:pt idx="634">
                  <c:v>107.52</c:v>
                </c:pt>
                <c:pt idx="635">
                  <c:v>106.32</c:v>
                </c:pt>
                <c:pt idx="636">
                  <c:v>106.15</c:v>
                </c:pt>
                <c:pt idx="637">
                  <c:v>106.41</c:v>
                </c:pt>
                <c:pt idx="638">
                  <c:v>105.12</c:v>
                </c:pt>
                <c:pt idx="639">
                  <c:v>103.52</c:v>
                </c:pt>
                <c:pt idx="640">
                  <c:v>102.55</c:v>
                </c:pt>
                <c:pt idx="641">
                  <c:v>103.15</c:v>
                </c:pt>
                <c:pt idx="642">
                  <c:v>103.78</c:v>
                </c:pt>
                <c:pt idx="643">
                  <c:v>103.47</c:v>
                </c:pt>
                <c:pt idx="644">
                  <c:v>96.98</c:v>
                </c:pt>
                <c:pt idx="645">
                  <c:v>93.11</c:v>
                </c:pt>
                <c:pt idx="646">
                  <c:v>90.88</c:v>
                </c:pt>
                <c:pt idx="647">
                  <c:v>87.06</c:v>
                </c:pt>
                <c:pt idx="648">
                  <c:v>84.43</c:v>
                </c:pt>
                <c:pt idx="649">
                  <c:v>83.27</c:v>
                </c:pt>
                <c:pt idx="650">
                  <c:v>81.11</c:v>
                </c:pt>
                <c:pt idx="651">
                  <c:v>80.23</c:v>
                </c:pt>
                <c:pt idx="652">
                  <c:v>85.74</c:v>
                </c:pt>
                <c:pt idx="653">
                  <c:v>85.78</c:v>
                </c:pt>
                <c:pt idx="654">
                  <c:v>90.34</c:v>
                </c:pt>
                <c:pt idx="655">
                  <c:v>88.88</c:v>
                </c:pt>
                <c:pt idx="656">
                  <c:v>89.1</c:v>
                </c:pt>
                <c:pt idx="657">
                  <c:v>93.14</c:v>
                </c:pt>
                <c:pt idx="658">
                  <c:v>94.43</c:v>
                </c:pt>
                <c:pt idx="659">
                  <c:v>96.22</c:v>
                </c:pt>
                <c:pt idx="660">
                  <c:v>95.68</c:v>
                </c:pt>
                <c:pt idx="661">
                  <c:v>95.68</c:v>
                </c:pt>
                <c:pt idx="662">
                  <c:v>97.56</c:v>
                </c:pt>
                <c:pt idx="663">
                  <c:v>93.7</c:v>
                </c:pt>
                <c:pt idx="664">
                  <c:v>91.35</c:v>
                </c:pt>
                <c:pt idx="665">
                  <c:v>90.81</c:v>
                </c:pt>
                <c:pt idx="666">
                  <c:v>91.42</c:v>
                </c:pt>
                <c:pt idx="667">
                  <c:v>91.59</c:v>
                </c:pt>
                <c:pt idx="668">
                  <c:v>86.35</c:v>
                </c:pt>
                <c:pt idx="669">
                  <c:v>85.87</c:v>
                </c:pt>
                <c:pt idx="670">
                  <c:v>85.98</c:v>
                </c:pt>
                <c:pt idx="671">
                  <c:v>85.87</c:v>
                </c:pt>
                <c:pt idx="672">
                  <c:v>87.4</c:v>
                </c:pt>
                <c:pt idx="673">
                  <c:v>87.27</c:v>
                </c:pt>
                <c:pt idx="674">
                  <c:v>87</c:v>
                </c:pt>
                <c:pt idx="675">
                  <c:v>85.71</c:v>
                </c:pt>
                <c:pt idx="676">
                  <c:v>88.24</c:v>
                </c:pt>
                <c:pt idx="677">
                  <c:v>90.14</c:v>
                </c:pt>
                <c:pt idx="678">
                  <c:v>92.77</c:v>
                </c:pt>
                <c:pt idx="679">
                  <c:v>93.38</c:v>
                </c:pt>
                <c:pt idx="680">
                  <c:v>94.58</c:v>
                </c:pt>
                <c:pt idx="681">
                  <c:v>95.41</c:v>
                </c:pt>
                <c:pt idx="682">
                  <c:v>97.33</c:v>
                </c:pt>
                <c:pt idx="683">
                  <c:v>96.18</c:v>
                </c:pt>
                <c:pt idx="684">
                  <c:v>96.95</c:v>
                </c:pt>
                <c:pt idx="685">
                  <c:v>94.38</c:v>
                </c:pt>
                <c:pt idx="686">
                  <c:v>92.19</c:v>
                </c:pt>
                <c:pt idx="687">
                  <c:v>91</c:v>
                </c:pt>
                <c:pt idx="688">
                  <c:v>92.7</c:v>
                </c:pt>
                <c:pt idx="689">
                  <c:v>93.05</c:v>
                </c:pt>
                <c:pt idx="690">
                  <c:v>96.08</c:v>
                </c:pt>
                <c:pt idx="691">
                  <c:v>95.07</c:v>
                </c:pt>
                <c:pt idx="692">
                  <c:v>93.36</c:v>
                </c:pt>
                <c:pt idx="693">
                  <c:v>88</c:v>
                </c:pt>
                <c:pt idx="694">
                  <c:v>91</c:v>
                </c:pt>
                <c:pt idx="695">
                  <c:v>93.4</c:v>
                </c:pt>
                <c:pt idx="696">
                  <c:v>95.84</c:v>
                </c:pt>
                <c:pt idx="697">
                  <c:v>94.65</c:v>
                </c:pt>
                <c:pt idx="698">
                  <c:v>94.76</c:v>
                </c:pt>
                <c:pt idx="699">
                  <c:v>93.32</c:v>
                </c:pt>
                <c:pt idx="700">
                  <c:v>94.25</c:v>
                </c:pt>
                <c:pt idx="701">
                  <c:v>96.36</c:v>
                </c:pt>
                <c:pt idx="702">
                  <c:v>96.65</c:v>
                </c:pt>
                <c:pt idx="703">
                  <c:v>95.83</c:v>
                </c:pt>
                <c:pt idx="704">
                  <c:v>100.65</c:v>
                </c:pt>
                <c:pt idx="705">
                  <c:v>104.7</c:v>
                </c:pt>
                <c:pt idx="706">
                  <c:v>106.88</c:v>
                </c:pt>
                <c:pt idx="707">
                  <c:v>105.88</c:v>
                </c:pt>
                <c:pt idx="708">
                  <c:v>105.54</c:v>
                </c:pt>
                <c:pt idx="709">
                  <c:v>105.17</c:v>
                </c:pt>
                <c:pt idx="710">
                  <c:v>106.97</c:v>
                </c:pt>
                <c:pt idx="711">
                  <c:v>105.48</c:v>
                </c:pt>
                <c:pt idx="712">
                  <c:v>108.33</c:v>
                </c:pt>
                <c:pt idx="713">
                  <c:v>108.77</c:v>
                </c:pt>
                <c:pt idx="714">
                  <c:v>108.36</c:v>
                </c:pt>
                <c:pt idx="715">
                  <c:v>106.22</c:v>
                </c:pt>
                <c:pt idx="716">
                  <c:v>103.1</c:v>
                </c:pt>
                <c:pt idx="717">
                  <c:v>103.14</c:v>
                </c:pt>
                <c:pt idx="718">
                  <c:v>102.7</c:v>
                </c:pt>
                <c:pt idx="719">
                  <c:v>101.51</c:v>
                </c:pt>
                <c:pt idx="720">
                  <c:v>97.57</c:v>
                </c:pt>
                <c:pt idx="721">
                  <c:v>96.94</c:v>
                </c:pt>
                <c:pt idx="722">
                  <c:v>94.31</c:v>
                </c:pt>
                <c:pt idx="723">
                  <c:v>93.94</c:v>
                </c:pt>
                <c:pt idx="724">
                  <c:v>93.92</c:v>
                </c:pt>
                <c:pt idx="725">
                  <c:v>92.97</c:v>
                </c:pt>
                <c:pt idx="726">
                  <c:v>96.21</c:v>
                </c:pt>
                <c:pt idx="727">
                  <c:v>97.23</c:v>
                </c:pt>
                <c:pt idx="728">
                  <c:v>97.85</c:v>
                </c:pt>
                <c:pt idx="729">
                  <c:v>99.15</c:v>
                </c:pt>
                <c:pt idx="730">
                  <c:v>96.47</c:v>
                </c:pt>
                <c:pt idx="731">
                  <c:v>92.42</c:v>
                </c:pt>
                <c:pt idx="732">
                  <c:v>92.98</c:v>
                </c:pt>
                <c:pt idx="733">
                  <c:v>96.19</c:v>
                </c:pt>
                <c:pt idx="734">
                  <c:v>97.29</c:v>
                </c:pt>
                <c:pt idx="735">
                  <c:v>97.78</c:v>
                </c:pt>
                <c:pt idx="736">
                  <c:v>100.21</c:v>
                </c:pt>
                <c:pt idx="737">
                  <c:v>102.93</c:v>
                </c:pt>
                <c:pt idx="738">
                  <c:v>102.77</c:v>
                </c:pt>
                <c:pt idx="739">
                  <c:v>103.07</c:v>
                </c:pt>
                <c:pt idx="740">
                  <c:v>99.55</c:v>
                </c:pt>
                <c:pt idx="741">
                  <c:v>99.77</c:v>
                </c:pt>
                <c:pt idx="742">
                  <c:v>100.66</c:v>
                </c:pt>
                <c:pt idx="743">
                  <c:v>100.46</c:v>
                </c:pt>
                <c:pt idx="744">
                  <c:v>102.72</c:v>
                </c:pt>
                <c:pt idx="745">
                  <c:v>103.95</c:v>
                </c:pt>
                <c:pt idx="746">
                  <c:v>102.11</c:v>
                </c:pt>
                <c:pt idx="747">
                  <c:v>100.51</c:v>
                </c:pt>
                <c:pt idx="748">
                  <c:v>100.29</c:v>
                </c:pt>
                <c:pt idx="749">
                  <c:v>101.92</c:v>
                </c:pt>
                <c:pt idx="750">
                  <c:v>103.82</c:v>
                </c:pt>
                <c:pt idx="751">
                  <c:v>103.95</c:v>
                </c:pt>
                <c:pt idx="752">
                  <c:v>103.23</c:v>
                </c:pt>
                <c:pt idx="753">
                  <c:v>105.97</c:v>
                </c:pt>
                <c:pt idx="754">
                  <c:v>107.23</c:v>
                </c:pt>
                <c:pt idx="755">
                  <c:v>106.69</c:v>
                </c:pt>
                <c:pt idx="756">
                  <c:v>105.52</c:v>
                </c:pt>
                <c:pt idx="757">
                  <c:v>103.25</c:v>
                </c:pt>
                <c:pt idx="758">
                  <c:v>102.37</c:v>
                </c:pt>
                <c:pt idx="759">
                  <c:v>104.35</c:v>
                </c:pt>
                <c:pt idx="760">
                  <c:v>102.19</c:v>
                </c:pt>
                <c:pt idx="761">
                  <c:v>97.5</c:v>
                </c:pt>
                <c:pt idx="762">
                  <c:v>97.17</c:v>
                </c:pt>
                <c:pt idx="763">
                  <c:v>94.95</c:v>
                </c:pt>
                <c:pt idx="764">
                  <c:v>96.25</c:v>
                </c:pt>
                <c:pt idx="765">
                  <c:v>94.06</c:v>
                </c:pt>
                <c:pt idx="766">
                  <c:v>92.43</c:v>
                </c:pt>
                <c:pt idx="767">
                  <c:v>93.52</c:v>
                </c:pt>
                <c:pt idx="768">
                  <c:v>93.15</c:v>
                </c:pt>
                <c:pt idx="769">
                  <c:v>91.44</c:v>
                </c:pt>
                <c:pt idx="770">
                  <c:v>87.63</c:v>
                </c:pt>
                <c:pt idx="771">
                  <c:v>82.88</c:v>
                </c:pt>
                <c:pt idx="772">
                  <c:v>82.12</c:v>
                </c:pt>
                <c:pt idx="773">
                  <c:v>81.290000000000006</c:v>
                </c:pt>
                <c:pt idx="774">
                  <c:v>78.239999999999995</c:v>
                </c:pt>
                <c:pt idx="775">
                  <c:v>76.5</c:v>
                </c:pt>
                <c:pt idx="776">
                  <c:v>75.38</c:v>
                </c:pt>
                <c:pt idx="777">
                  <c:v>72.36</c:v>
                </c:pt>
                <c:pt idx="778">
                  <c:v>67.180000000000007</c:v>
                </c:pt>
                <c:pt idx="779">
                  <c:v>61.14</c:v>
                </c:pt>
                <c:pt idx="780">
                  <c:v>55.89</c:v>
                </c:pt>
                <c:pt idx="781">
                  <c:v>55.58</c:v>
                </c:pt>
                <c:pt idx="782">
                  <c:v>53.44</c:v>
                </c:pt>
                <c:pt idx="783">
                  <c:v>48.77</c:v>
                </c:pt>
                <c:pt idx="784">
                  <c:v>47.07</c:v>
                </c:pt>
                <c:pt idx="785">
                  <c:v>46.46</c:v>
                </c:pt>
                <c:pt idx="786">
                  <c:v>45.32</c:v>
                </c:pt>
                <c:pt idx="787">
                  <c:v>50.58</c:v>
                </c:pt>
                <c:pt idx="788">
                  <c:v>51.14</c:v>
                </c:pt>
                <c:pt idx="789">
                  <c:v>51.69</c:v>
                </c:pt>
                <c:pt idx="790">
                  <c:v>49.16</c:v>
                </c:pt>
                <c:pt idx="791">
                  <c:v>50.38</c:v>
                </c:pt>
                <c:pt idx="792">
                  <c:v>47.69</c:v>
                </c:pt>
                <c:pt idx="793">
                  <c:v>44.39</c:v>
                </c:pt>
                <c:pt idx="794">
                  <c:v>48.68</c:v>
                </c:pt>
                <c:pt idx="795">
                  <c:v>48.91</c:v>
                </c:pt>
                <c:pt idx="796">
                  <c:v>51.78</c:v>
                </c:pt>
                <c:pt idx="797">
                  <c:v>54.78</c:v>
                </c:pt>
                <c:pt idx="798">
                  <c:v>56.14</c:v>
                </c:pt>
                <c:pt idx="799">
                  <c:v>57.98</c:v>
                </c:pt>
                <c:pt idx="800">
                  <c:v>59.73</c:v>
                </c:pt>
                <c:pt idx="801">
                  <c:v>60.01</c:v>
                </c:pt>
                <c:pt idx="802">
                  <c:v>58.95</c:v>
                </c:pt>
                <c:pt idx="803">
                  <c:v>58.19</c:v>
                </c:pt>
                <c:pt idx="804">
                  <c:v>59.66</c:v>
                </c:pt>
                <c:pt idx="805">
                  <c:v>60.07</c:v>
                </c:pt>
                <c:pt idx="806">
                  <c:v>59.89</c:v>
                </c:pt>
                <c:pt idx="807">
                  <c:v>60.01</c:v>
                </c:pt>
                <c:pt idx="808">
                  <c:v>57.92</c:v>
                </c:pt>
                <c:pt idx="809">
                  <c:v>52.38</c:v>
                </c:pt>
                <c:pt idx="810">
                  <c:v>51.68</c:v>
                </c:pt>
                <c:pt idx="811">
                  <c:v>49.21</c:v>
                </c:pt>
                <c:pt idx="812">
                  <c:v>47.91</c:v>
                </c:pt>
                <c:pt idx="813">
                  <c:v>44.94</c:v>
                </c:pt>
                <c:pt idx="814">
                  <c:v>43.2</c:v>
                </c:pt>
                <c:pt idx="815">
                  <c:v>41.34</c:v>
                </c:pt>
                <c:pt idx="816">
                  <c:v>40.729999999999997</c:v>
                </c:pt>
                <c:pt idx="817">
                  <c:v>46.73</c:v>
                </c:pt>
                <c:pt idx="818">
                  <c:v>45.33</c:v>
                </c:pt>
                <c:pt idx="819">
                  <c:v>45.48</c:v>
                </c:pt>
                <c:pt idx="820">
                  <c:v>45.57</c:v>
                </c:pt>
                <c:pt idx="821" formatCode="0.00">
                  <c:v>45</c:v>
                </c:pt>
                <c:pt idx="822">
                  <c:v>48.36</c:v>
                </c:pt>
                <c:pt idx="823">
                  <c:v>46.82</c:v>
                </c:pt>
                <c:pt idx="824">
                  <c:v>45.16</c:v>
                </c:pt>
                <c:pt idx="825">
                  <c:v>44.99</c:v>
                </c:pt>
                <c:pt idx="826">
                  <c:v>45.98</c:v>
                </c:pt>
                <c:pt idx="827">
                  <c:v>42.7</c:v>
                </c:pt>
                <c:pt idx="828">
                  <c:v>40.619999999999997</c:v>
                </c:pt>
                <c:pt idx="829">
                  <c:v>40.630000000000003</c:v>
                </c:pt>
                <c:pt idx="830">
                  <c:v>40.4</c:v>
                </c:pt>
                <c:pt idx="831">
                  <c:v>36.93</c:v>
                </c:pt>
                <c:pt idx="832">
                  <c:v>35.78</c:v>
                </c:pt>
                <c:pt idx="833">
                  <c:v>36.53</c:v>
                </c:pt>
                <c:pt idx="834">
                  <c:v>37.020000000000003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3D-4A53-AE6E-784BC38D5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259624"/>
        <c:axId val="371261584"/>
      </c:lineChart>
      <c:dateAx>
        <c:axId val="37125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259232"/>
        <c:crosses val="autoZero"/>
        <c:auto val="0"/>
        <c:lblOffset val="100"/>
        <c:baseTimeUnit val="days"/>
        <c:majorUnit val="52"/>
        <c:minorUnit val="53"/>
      </c:dateAx>
      <c:valAx>
        <c:axId val="371259232"/>
        <c:scaling>
          <c:orientation val="minMax"/>
          <c:max val="10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258840"/>
        <c:crosses val="autoZero"/>
        <c:crossBetween val="midCat"/>
        <c:majorUnit val="50"/>
        <c:minorUnit val="25"/>
      </c:valAx>
      <c:valAx>
        <c:axId val="371261584"/>
        <c:scaling>
          <c:orientation val="minMax"/>
          <c:max val="160"/>
          <c:min val="0"/>
        </c:scaling>
        <c:delete val="0"/>
        <c:axPos val="r"/>
        <c:numFmt formatCode="&quot;$&quot;#,##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EB70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1259624"/>
        <c:crosses val="max"/>
        <c:crossBetween val="between"/>
        <c:majorUnit val="10"/>
        <c:minorUnit val="5"/>
      </c:valAx>
      <c:catAx>
        <c:axId val="371259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1261584"/>
        <c:crosses val="autoZero"/>
        <c:auto val="1"/>
        <c:lblAlgn val="ctr"/>
        <c:lblOffset val="100"/>
        <c:noMultiLvlLbl val="0"/>
      </c:cat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29350678991208E-2"/>
          <c:y val="4.0678522330372863E-2"/>
          <c:w val="0.9066572837815563"/>
          <c:h val="0.833625244445574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Cushing Spot Price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94.76</c:v>
                </c:pt>
                <c:pt idx="1">
                  <c:v>95.31</c:v>
                </c:pt>
                <c:pt idx="2">
                  <c:v>92.94</c:v>
                </c:pt>
                <c:pt idx="3">
                  <c:v>92.02</c:v>
                </c:pt>
                <c:pt idx="4">
                  <c:v>94.51</c:v>
                </c:pt>
                <c:pt idx="5">
                  <c:v>95.77</c:v>
                </c:pt>
                <c:pt idx="6">
                  <c:v>104.67</c:v>
                </c:pt>
                <c:pt idx="7">
                  <c:v>106.57</c:v>
                </c:pt>
                <c:pt idx="8">
                  <c:v>106.29</c:v>
                </c:pt>
                <c:pt idx="9">
                  <c:v>100.54</c:v>
                </c:pt>
                <c:pt idx="10">
                  <c:v>93.86</c:v>
                </c:pt>
                <c:pt idx="11">
                  <c:v>97.63</c:v>
                </c:pt>
                <c:pt idx="12">
                  <c:v>94.62</c:v>
                </c:pt>
                <c:pt idx="13">
                  <c:v>100.82</c:v>
                </c:pt>
                <c:pt idx="14">
                  <c:v>100.8</c:v>
                </c:pt>
                <c:pt idx="15">
                  <c:v>102.07</c:v>
                </c:pt>
                <c:pt idx="16">
                  <c:v>102.18</c:v>
                </c:pt>
                <c:pt idx="17">
                  <c:v>105.79</c:v>
                </c:pt>
                <c:pt idx="18">
                  <c:v>103.59</c:v>
                </c:pt>
                <c:pt idx="19">
                  <c:v>96.54</c:v>
                </c:pt>
                <c:pt idx="20">
                  <c:v>93.21</c:v>
                </c:pt>
                <c:pt idx="21">
                  <c:v>84.4</c:v>
                </c:pt>
                <c:pt idx="22">
                  <c:v>75.790000000000006</c:v>
                </c:pt>
                <c:pt idx="23">
                  <c:v>59.29</c:v>
                </c:pt>
                <c:pt idx="24">
                  <c:v>47.22</c:v>
                </c:pt>
                <c:pt idx="25">
                  <c:v>50.58</c:v>
                </c:pt>
                <c:pt idx="26">
                  <c:v>47.82</c:v>
                </c:pt>
                <c:pt idx="27">
                  <c:v>54.45</c:v>
                </c:pt>
                <c:pt idx="28">
                  <c:v>59.27</c:v>
                </c:pt>
                <c:pt idx="29">
                  <c:v>59.82</c:v>
                </c:pt>
                <c:pt idx="30">
                  <c:v>50.9</c:v>
                </c:pt>
                <c:pt idx="31">
                  <c:v>42.87</c:v>
                </c:pt>
                <c:pt idx="32">
                  <c:v>45.48</c:v>
                </c:pt>
                <c:pt idx="33">
                  <c:v>46.22</c:v>
                </c:pt>
                <c:pt idx="34">
                  <c:v>42.39</c:v>
                </c:pt>
                <c:pt idx="35">
                  <c:v>37.19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8-4D57-8EF4-99D974AB85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6-Month Futures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96.24</c:v>
                </c:pt>
                <c:pt idx="1">
                  <c:v>96.96</c:v>
                </c:pt>
                <c:pt idx="2">
                  <c:v>93.5</c:v>
                </c:pt>
                <c:pt idx="3">
                  <c:v>92.05</c:v>
                </c:pt>
                <c:pt idx="4">
                  <c:v>93.95</c:v>
                </c:pt>
                <c:pt idx="5">
                  <c:v>94.3</c:v>
                </c:pt>
                <c:pt idx="6">
                  <c:v>98.91</c:v>
                </c:pt>
                <c:pt idx="7">
                  <c:v>100.75</c:v>
                </c:pt>
                <c:pt idx="8">
                  <c:v>100.37</c:v>
                </c:pt>
                <c:pt idx="9">
                  <c:v>98.29</c:v>
                </c:pt>
                <c:pt idx="10">
                  <c:v>94.18</c:v>
                </c:pt>
                <c:pt idx="11">
                  <c:v>96.16</c:v>
                </c:pt>
                <c:pt idx="12">
                  <c:v>92.48</c:v>
                </c:pt>
                <c:pt idx="13">
                  <c:v>96.54</c:v>
                </c:pt>
                <c:pt idx="14">
                  <c:v>96.32</c:v>
                </c:pt>
                <c:pt idx="15">
                  <c:v>97.63</c:v>
                </c:pt>
                <c:pt idx="16">
                  <c:v>97.3</c:v>
                </c:pt>
                <c:pt idx="17">
                  <c:v>100.62</c:v>
                </c:pt>
                <c:pt idx="18">
                  <c:v>98.57</c:v>
                </c:pt>
                <c:pt idx="19">
                  <c:v>93.8</c:v>
                </c:pt>
                <c:pt idx="20">
                  <c:v>91.01</c:v>
                </c:pt>
                <c:pt idx="21">
                  <c:v>82.51</c:v>
                </c:pt>
                <c:pt idx="22">
                  <c:v>76.040000000000006</c:v>
                </c:pt>
                <c:pt idx="23">
                  <c:v>60.93</c:v>
                </c:pt>
                <c:pt idx="24">
                  <c:v>51.35</c:v>
                </c:pt>
                <c:pt idx="25">
                  <c:v>56.84</c:v>
                </c:pt>
                <c:pt idx="26">
                  <c:v>54.38</c:v>
                </c:pt>
                <c:pt idx="27">
                  <c:v>58.65</c:v>
                </c:pt>
                <c:pt idx="28">
                  <c:v>61.62</c:v>
                </c:pt>
                <c:pt idx="29">
                  <c:v>61.41</c:v>
                </c:pt>
                <c:pt idx="30">
                  <c:v>53.46</c:v>
                </c:pt>
                <c:pt idx="31">
                  <c:v>46.59</c:v>
                </c:pt>
                <c:pt idx="32">
                  <c:v>48.39</c:v>
                </c:pt>
                <c:pt idx="33">
                  <c:v>49.38</c:v>
                </c:pt>
                <c:pt idx="34">
                  <c:v>47.18</c:v>
                </c:pt>
                <c:pt idx="35">
                  <c:v>41.86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E8-4D57-8EF4-99D974AB85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12-Month Futures</c:v>
                </c:pt>
              </c:strCache>
            </c:strRef>
          </c:tx>
          <c:spPr>
            <a:ln w="57150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94.7</c:v>
                </c:pt>
                <c:pt idx="1">
                  <c:v>95.33</c:v>
                </c:pt>
                <c:pt idx="2">
                  <c:v>91.44</c:v>
                </c:pt>
                <c:pt idx="3">
                  <c:v>90.1</c:v>
                </c:pt>
                <c:pt idx="4">
                  <c:v>91.47</c:v>
                </c:pt>
                <c:pt idx="5">
                  <c:v>91.36</c:v>
                </c:pt>
                <c:pt idx="6">
                  <c:v>94.03</c:v>
                </c:pt>
                <c:pt idx="7">
                  <c:v>95.25</c:v>
                </c:pt>
                <c:pt idx="8">
                  <c:v>94.97</c:v>
                </c:pt>
                <c:pt idx="9">
                  <c:v>94.15</c:v>
                </c:pt>
                <c:pt idx="10">
                  <c:v>91.33</c:v>
                </c:pt>
                <c:pt idx="11">
                  <c:v>91.84</c:v>
                </c:pt>
                <c:pt idx="12">
                  <c:v>88.33</c:v>
                </c:pt>
                <c:pt idx="13">
                  <c:v>91.56</c:v>
                </c:pt>
                <c:pt idx="14">
                  <c:v>91.31</c:v>
                </c:pt>
                <c:pt idx="15">
                  <c:v>92.73</c:v>
                </c:pt>
                <c:pt idx="16">
                  <c:v>92.73</c:v>
                </c:pt>
                <c:pt idx="17">
                  <c:v>95.77</c:v>
                </c:pt>
                <c:pt idx="18">
                  <c:v>95.29</c:v>
                </c:pt>
                <c:pt idx="19">
                  <c:v>92.26</c:v>
                </c:pt>
                <c:pt idx="20">
                  <c:v>90.04</c:v>
                </c:pt>
                <c:pt idx="21">
                  <c:v>81.89</c:v>
                </c:pt>
                <c:pt idx="22">
                  <c:v>76.48</c:v>
                </c:pt>
                <c:pt idx="23">
                  <c:v>63.1</c:v>
                </c:pt>
                <c:pt idx="24">
                  <c:v>55.4</c:v>
                </c:pt>
                <c:pt idx="25">
                  <c:v>60.7</c:v>
                </c:pt>
                <c:pt idx="26">
                  <c:v>57.87</c:v>
                </c:pt>
                <c:pt idx="27">
                  <c:v>60.87</c:v>
                </c:pt>
                <c:pt idx="28">
                  <c:v>62.97</c:v>
                </c:pt>
                <c:pt idx="29">
                  <c:v>62.5</c:v>
                </c:pt>
                <c:pt idx="30">
                  <c:v>55.61</c:v>
                </c:pt>
                <c:pt idx="31">
                  <c:v>49.69</c:v>
                </c:pt>
                <c:pt idx="32">
                  <c:v>50.51</c:v>
                </c:pt>
                <c:pt idx="33">
                  <c:v>51.26</c:v>
                </c:pt>
                <c:pt idx="34">
                  <c:v>49.42</c:v>
                </c:pt>
                <c:pt idx="35">
                  <c:v>44.77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E8-4D57-8EF4-99D974AB85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2-Year Futures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mmm\-yy</c:formatCode>
                <c:ptCount val="36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</c:numCache>
            </c:numRef>
          </c:cat>
          <c:val>
            <c:numRef>
              <c:f>Sheet1!$E$2:$E$37</c:f>
              <c:numCache>
                <c:formatCode>General</c:formatCode>
                <c:ptCount val="36"/>
                <c:pt idx="0">
                  <c:v>91.42</c:v>
                </c:pt>
                <c:pt idx="1">
                  <c:v>91.6</c:v>
                </c:pt>
                <c:pt idx="2">
                  <c:v>88.33</c:v>
                </c:pt>
                <c:pt idx="3">
                  <c:v>87.33</c:v>
                </c:pt>
                <c:pt idx="4">
                  <c:v>87.71</c:v>
                </c:pt>
                <c:pt idx="5">
                  <c:v>87.07</c:v>
                </c:pt>
                <c:pt idx="6">
                  <c:v>88.15</c:v>
                </c:pt>
                <c:pt idx="7">
                  <c:v>88.7</c:v>
                </c:pt>
                <c:pt idx="8">
                  <c:v>87.94</c:v>
                </c:pt>
                <c:pt idx="9">
                  <c:v>87.84</c:v>
                </c:pt>
                <c:pt idx="10">
                  <c:v>86.57</c:v>
                </c:pt>
                <c:pt idx="11">
                  <c:v>85.97</c:v>
                </c:pt>
                <c:pt idx="12">
                  <c:v>82.67</c:v>
                </c:pt>
                <c:pt idx="13">
                  <c:v>85.11</c:v>
                </c:pt>
                <c:pt idx="14">
                  <c:v>85.28</c:v>
                </c:pt>
                <c:pt idx="15">
                  <c:v>86.68</c:v>
                </c:pt>
                <c:pt idx="16">
                  <c:v>86.94</c:v>
                </c:pt>
                <c:pt idx="17">
                  <c:v>89.98</c:v>
                </c:pt>
                <c:pt idx="18">
                  <c:v>91.22</c:v>
                </c:pt>
                <c:pt idx="19">
                  <c:v>89.68</c:v>
                </c:pt>
                <c:pt idx="20">
                  <c:v>88.31</c:v>
                </c:pt>
                <c:pt idx="21">
                  <c:v>81.849999999999994</c:v>
                </c:pt>
                <c:pt idx="22">
                  <c:v>77.760000000000005</c:v>
                </c:pt>
                <c:pt idx="23">
                  <c:v>66.959999999999994</c:v>
                </c:pt>
                <c:pt idx="24">
                  <c:v>60.81</c:v>
                </c:pt>
                <c:pt idx="25">
                  <c:v>64.239999999999995</c:v>
                </c:pt>
                <c:pt idx="26">
                  <c:v>61.41</c:v>
                </c:pt>
                <c:pt idx="27">
                  <c:v>63.24</c:v>
                </c:pt>
                <c:pt idx="28">
                  <c:v>64.67</c:v>
                </c:pt>
                <c:pt idx="29">
                  <c:v>63.97</c:v>
                </c:pt>
                <c:pt idx="30">
                  <c:v>58.81</c:v>
                </c:pt>
                <c:pt idx="31">
                  <c:v>54.12</c:v>
                </c:pt>
                <c:pt idx="32">
                  <c:v>53.97</c:v>
                </c:pt>
                <c:pt idx="33">
                  <c:v>54.06</c:v>
                </c:pt>
                <c:pt idx="34">
                  <c:v>52.49</c:v>
                </c:pt>
                <c:pt idx="35">
                  <c:v>48.76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E8-4D57-8EF4-99D974AB8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635192"/>
        <c:axId val="543637936"/>
      </c:lineChart>
      <c:dateAx>
        <c:axId val="5436351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3637936"/>
        <c:crosses val="autoZero"/>
        <c:auto val="1"/>
        <c:lblOffset val="100"/>
        <c:baseTimeUnit val="months"/>
      </c:dateAx>
      <c:valAx>
        <c:axId val="54363793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inorGridlines>
        <c:numFmt formatCode="&quot;$&quot;#,##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3635192"/>
        <c:crosses val="autoZero"/>
        <c:crossBetween val="between"/>
        <c:minorUnit val="5"/>
      </c:valAx>
      <c:spPr>
        <a:solidFill>
          <a:srgbClr val="FFFFCC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1007683309499E-2"/>
          <c:y val="0.50257804455876243"/>
          <c:w val="0.64740283251187813"/>
          <c:h val="0.13414422633613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4-4A66-B57F-78724F55F5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4-4A66-B57F-78724F55F5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4-4A66-B57F-78724F55F5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4-4A66-B57F-78724F55F5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74-4A66-B57F-78724F55F5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74-4A66-B57F-78724F55F55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74-4A66-B57F-78724F55F55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74-4A66-B57F-78724F55F55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374-4A66-B57F-78724F55F55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374-4A66-B57F-78724F55F556}"/>
              </c:ext>
            </c:extLst>
          </c:dPt>
          <c:dLbls>
            <c:dLbl>
              <c:idx val="0"/>
              <c:layout>
                <c:manualLayout>
                  <c:x val="1.4415374461268617E-2"/>
                  <c:y val="-4.7322249990405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74-4A66-B57F-78724F55F556}"/>
                </c:ext>
              </c:extLst>
            </c:dLbl>
            <c:dLbl>
              <c:idx val="1"/>
              <c:layout>
                <c:manualLayout>
                  <c:x val="7.0853462157809979E-2"/>
                  <c:y val="-1.75118549742630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74-4A66-B57F-78724F55F556}"/>
                </c:ext>
              </c:extLst>
            </c:dLbl>
            <c:dLbl>
              <c:idx val="2"/>
              <c:layout>
                <c:manualLayout>
                  <c:x val="3.3816425120772826E-2"/>
                  <c:y val="-3.7942352444236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74-4A66-B57F-78724F55F556}"/>
                </c:ext>
              </c:extLst>
            </c:dLbl>
            <c:dLbl>
              <c:idx val="3"/>
              <c:layout>
                <c:manualLayout>
                  <c:x val="4.3478260869565216E-2"/>
                  <c:y val="-5.837284991421029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374-4A66-B57F-78724F55F556}"/>
                </c:ext>
              </c:extLst>
            </c:dLbl>
            <c:dLbl>
              <c:idx val="4"/>
              <c:layout>
                <c:manualLayout>
                  <c:x val="6.6022544283413725E-2"/>
                  <c:y val="1.1674569982841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374-4A66-B57F-78724F55F556}"/>
                </c:ext>
              </c:extLst>
            </c:dLbl>
            <c:dLbl>
              <c:idx val="5"/>
              <c:layout>
                <c:manualLayout>
                  <c:x val="2.8985507246376694E-2"/>
                  <c:y val="-1.0701565525540403E-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374-4A66-B57F-78724F55F556}"/>
                </c:ext>
              </c:extLst>
            </c:dLbl>
            <c:dLbl>
              <c:idx val="6"/>
              <c:layout>
                <c:manualLayout>
                  <c:x val="-8.3735909822866342E-2"/>
                  <c:y val="-2.9186424957104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374-4A66-B57F-78724F55F556}"/>
                </c:ext>
              </c:extLst>
            </c:dLbl>
            <c:dLbl>
              <c:idx val="7"/>
              <c:layout>
                <c:manualLayout>
                  <c:x val="-6.1191626409017728E-2"/>
                  <c:y val="5.837284991421029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374-4A66-B57F-78724F55F556}"/>
                </c:ext>
              </c:extLst>
            </c:dLbl>
            <c:dLbl>
              <c:idx val="8"/>
              <c:layout>
                <c:manualLayout>
                  <c:x val="-4.991948470209339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374-4A66-B57F-78724F55F556}"/>
                </c:ext>
              </c:extLst>
            </c:dLbl>
            <c:dLbl>
              <c:idx val="9"/>
              <c:layout>
                <c:manualLayout>
                  <c:x val="-3.5426731078905024E-2"/>
                  <c:y val="-1.1674569982842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374-4A66-B57F-78724F55F55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27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Mining, Logging and Construction</c:v>
                </c:pt>
                <c:pt idx="1">
                  <c:v>Manufacturing</c:v>
                </c:pt>
                <c:pt idx="2">
                  <c:v>Trade, Transportation, and Utilities</c:v>
                </c:pt>
                <c:pt idx="3">
                  <c:v>Information</c:v>
                </c:pt>
                <c:pt idx="4">
                  <c:v>Financial Activities</c:v>
                </c:pt>
                <c:pt idx="5">
                  <c:v>Professional and Business Services</c:v>
                </c:pt>
                <c:pt idx="6">
                  <c:v>Education and Health Services</c:v>
                </c:pt>
                <c:pt idx="7">
                  <c:v>Leisure and Hospitality</c:v>
                </c:pt>
                <c:pt idx="8">
                  <c:v>Other Services</c:v>
                </c:pt>
                <c:pt idx="9">
                  <c:v>Government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6.9656488549618326E-2</c:v>
                </c:pt>
                <c:pt idx="1">
                  <c:v>5.7251908396946563E-2</c:v>
                </c:pt>
                <c:pt idx="2">
                  <c:v>0.15076335877862596</c:v>
                </c:pt>
                <c:pt idx="3">
                  <c:v>1.3358778625954198E-2</c:v>
                </c:pt>
                <c:pt idx="4">
                  <c:v>3.6259541984732822E-2</c:v>
                </c:pt>
                <c:pt idx="5">
                  <c:v>7.2519083969465645E-2</c:v>
                </c:pt>
                <c:pt idx="6">
                  <c:v>9.9236641221374045E-2</c:v>
                </c:pt>
                <c:pt idx="7">
                  <c:v>0.12881679389312978</c:v>
                </c:pt>
                <c:pt idx="8">
                  <c:v>3.3396946564885496E-2</c:v>
                </c:pt>
                <c:pt idx="9">
                  <c:v>0.3387404580152672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374-4A66-B57F-78724F55F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7600497306316"/>
          <c:y val="3.1981981981981981E-2"/>
          <c:w val="0.86314212368190824"/>
          <c:h val="0.83176590083773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Jobs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A8-4991-94AE-84773B273F8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5A8-4991-94AE-84773B273F80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B5A8-4991-94AE-84773B273F80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6-B5A8-4991-94AE-84773B273F80}"/>
              </c:ext>
            </c:extLst>
          </c:dPt>
          <c:dLbls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A8-4991-94AE-84773B273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2015e</c:v>
                </c:pt>
              </c:strCache>
            </c:strRef>
          </c:cat>
          <c:val>
            <c:numRef>
              <c:f>Sheet1!$B$2:$B$27</c:f>
              <c:numCache>
                <c:formatCode>#,##0</c:formatCode>
                <c:ptCount val="26"/>
                <c:pt idx="0">
                  <c:v>59500</c:v>
                </c:pt>
                <c:pt idx="1">
                  <c:v>61900</c:v>
                </c:pt>
                <c:pt idx="2">
                  <c:v>63700</c:v>
                </c:pt>
                <c:pt idx="3">
                  <c:v>66600</c:v>
                </c:pt>
                <c:pt idx="4">
                  <c:v>68900</c:v>
                </c:pt>
                <c:pt idx="5">
                  <c:v>69800</c:v>
                </c:pt>
                <c:pt idx="6">
                  <c:v>70900</c:v>
                </c:pt>
                <c:pt idx="7">
                  <c:v>74200</c:v>
                </c:pt>
                <c:pt idx="8">
                  <c:v>77700</c:v>
                </c:pt>
                <c:pt idx="9">
                  <c:v>80000</c:v>
                </c:pt>
                <c:pt idx="10">
                  <c:v>82500</c:v>
                </c:pt>
                <c:pt idx="11">
                  <c:v>83900</c:v>
                </c:pt>
                <c:pt idx="12">
                  <c:v>85000</c:v>
                </c:pt>
                <c:pt idx="13">
                  <c:v>85600</c:v>
                </c:pt>
                <c:pt idx="14">
                  <c:v>86800</c:v>
                </c:pt>
                <c:pt idx="15">
                  <c:v>88500</c:v>
                </c:pt>
                <c:pt idx="16">
                  <c:v>89400</c:v>
                </c:pt>
                <c:pt idx="17">
                  <c:v>91500</c:v>
                </c:pt>
                <c:pt idx="18">
                  <c:v>95100</c:v>
                </c:pt>
                <c:pt idx="19">
                  <c:v>96500</c:v>
                </c:pt>
                <c:pt idx="20">
                  <c:v>97600</c:v>
                </c:pt>
                <c:pt idx="21">
                  <c:v>97100</c:v>
                </c:pt>
                <c:pt idx="22">
                  <c:v>98100</c:v>
                </c:pt>
                <c:pt idx="23">
                  <c:v>102200</c:v>
                </c:pt>
                <c:pt idx="24">
                  <c:v>104800</c:v>
                </c:pt>
                <c:pt idx="25">
                  <c:v>106300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A8-4991-94AE-84773B273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506869120"/>
        <c:axId val="506865200"/>
      </c:barChart>
      <c:catAx>
        <c:axId val="5068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865200"/>
        <c:crosses val="autoZero"/>
        <c:auto val="1"/>
        <c:lblAlgn val="ctr"/>
        <c:lblOffset val="100"/>
        <c:noMultiLvlLbl val="0"/>
      </c:catAx>
      <c:valAx>
        <c:axId val="506865200"/>
        <c:scaling>
          <c:orientation val="minMax"/>
          <c:min val="40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869120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BCS Mo</c:v>
                </c:pt>
              </c:strCache>
            </c:strRef>
          </c:tx>
          <c:spPr>
            <a:ln w="76200">
              <a:solidFill>
                <a:srgbClr val="C0504D">
                  <a:lumMod val="75000"/>
                </a:srgb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Sheet1!$A$2:$A$218</c:f>
              <c:numCache>
                <c:formatCode>mmm\-yy</c:formatCode>
                <c:ptCount val="217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</c:numCache>
            </c:numRef>
          </c:cat>
          <c:val>
            <c:numRef>
              <c:f>Sheet1!$B$2:$B$218</c:f>
              <c:numCache>
                <c:formatCode>#,##0</c:formatCode>
                <c:ptCount val="217"/>
                <c:pt idx="0">
                  <c:v>75800</c:v>
                </c:pt>
                <c:pt idx="1">
                  <c:v>76600</c:v>
                </c:pt>
                <c:pt idx="2">
                  <c:v>76700</c:v>
                </c:pt>
                <c:pt idx="3">
                  <c:v>77300</c:v>
                </c:pt>
                <c:pt idx="4">
                  <c:v>77600</c:v>
                </c:pt>
                <c:pt idx="5">
                  <c:v>77600</c:v>
                </c:pt>
                <c:pt idx="6">
                  <c:v>77700</c:v>
                </c:pt>
                <c:pt idx="7">
                  <c:v>77300</c:v>
                </c:pt>
                <c:pt idx="8">
                  <c:v>78900</c:v>
                </c:pt>
                <c:pt idx="9">
                  <c:v>79000</c:v>
                </c:pt>
                <c:pt idx="10">
                  <c:v>79000</c:v>
                </c:pt>
                <c:pt idx="11">
                  <c:v>79300</c:v>
                </c:pt>
                <c:pt idx="12">
                  <c:v>78800</c:v>
                </c:pt>
                <c:pt idx="13">
                  <c:v>79200</c:v>
                </c:pt>
                <c:pt idx="14">
                  <c:v>79500</c:v>
                </c:pt>
                <c:pt idx="15">
                  <c:v>79700</c:v>
                </c:pt>
                <c:pt idx="16">
                  <c:v>79500</c:v>
                </c:pt>
                <c:pt idx="17">
                  <c:v>79900</c:v>
                </c:pt>
                <c:pt idx="18">
                  <c:v>79800</c:v>
                </c:pt>
                <c:pt idx="19">
                  <c:v>79900</c:v>
                </c:pt>
                <c:pt idx="20">
                  <c:v>79600</c:v>
                </c:pt>
                <c:pt idx="21">
                  <c:v>81000</c:v>
                </c:pt>
                <c:pt idx="22">
                  <c:v>81200</c:v>
                </c:pt>
                <c:pt idx="23">
                  <c:v>81200</c:v>
                </c:pt>
                <c:pt idx="24">
                  <c:v>81300</c:v>
                </c:pt>
                <c:pt idx="25">
                  <c:v>82000</c:v>
                </c:pt>
                <c:pt idx="26">
                  <c:v>82200</c:v>
                </c:pt>
                <c:pt idx="27">
                  <c:v>82000</c:v>
                </c:pt>
                <c:pt idx="28">
                  <c:v>82700</c:v>
                </c:pt>
                <c:pt idx="29">
                  <c:v>82600</c:v>
                </c:pt>
                <c:pt idx="30">
                  <c:v>83100</c:v>
                </c:pt>
                <c:pt idx="31">
                  <c:v>83100</c:v>
                </c:pt>
                <c:pt idx="32">
                  <c:v>82600</c:v>
                </c:pt>
                <c:pt idx="33">
                  <c:v>82900</c:v>
                </c:pt>
                <c:pt idx="34">
                  <c:v>82900</c:v>
                </c:pt>
                <c:pt idx="35">
                  <c:v>83000</c:v>
                </c:pt>
                <c:pt idx="36">
                  <c:v>83600</c:v>
                </c:pt>
                <c:pt idx="37">
                  <c:v>83900</c:v>
                </c:pt>
                <c:pt idx="38">
                  <c:v>83700</c:v>
                </c:pt>
                <c:pt idx="39">
                  <c:v>83600</c:v>
                </c:pt>
                <c:pt idx="40">
                  <c:v>83500</c:v>
                </c:pt>
                <c:pt idx="41">
                  <c:v>83700</c:v>
                </c:pt>
                <c:pt idx="42">
                  <c:v>83700</c:v>
                </c:pt>
                <c:pt idx="43">
                  <c:v>84100</c:v>
                </c:pt>
                <c:pt idx="44">
                  <c:v>83400</c:v>
                </c:pt>
                <c:pt idx="45">
                  <c:v>84000</c:v>
                </c:pt>
                <c:pt idx="46">
                  <c:v>84400</c:v>
                </c:pt>
                <c:pt idx="47">
                  <c:v>84600</c:v>
                </c:pt>
                <c:pt idx="48">
                  <c:v>84500</c:v>
                </c:pt>
                <c:pt idx="49">
                  <c:v>83400</c:v>
                </c:pt>
                <c:pt idx="50">
                  <c:v>84500</c:v>
                </c:pt>
                <c:pt idx="51">
                  <c:v>84700</c:v>
                </c:pt>
                <c:pt idx="52">
                  <c:v>84800</c:v>
                </c:pt>
                <c:pt idx="53">
                  <c:v>84600</c:v>
                </c:pt>
                <c:pt idx="54">
                  <c:v>85000</c:v>
                </c:pt>
                <c:pt idx="55">
                  <c:v>85500</c:v>
                </c:pt>
                <c:pt idx="56">
                  <c:v>85600</c:v>
                </c:pt>
                <c:pt idx="57">
                  <c:v>85700</c:v>
                </c:pt>
                <c:pt idx="58">
                  <c:v>85800</c:v>
                </c:pt>
                <c:pt idx="59">
                  <c:v>85800</c:v>
                </c:pt>
                <c:pt idx="60">
                  <c:v>85800</c:v>
                </c:pt>
                <c:pt idx="61">
                  <c:v>86000</c:v>
                </c:pt>
                <c:pt idx="62">
                  <c:v>85500</c:v>
                </c:pt>
                <c:pt idx="63">
                  <c:v>85500</c:v>
                </c:pt>
                <c:pt idx="64">
                  <c:v>85200</c:v>
                </c:pt>
                <c:pt idx="65">
                  <c:v>85100</c:v>
                </c:pt>
                <c:pt idx="66">
                  <c:v>85200</c:v>
                </c:pt>
                <c:pt idx="67">
                  <c:v>85300</c:v>
                </c:pt>
                <c:pt idx="68">
                  <c:v>86200</c:v>
                </c:pt>
                <c:pt idx="69">
                  <c:v>85500</c:v>
                </c:pt>
                <c:pt idx="70">
                  <c:v>85400</c:v>
                </c:pt>
                <c:pt idx="71">
                  <c:v>85800</c:v>
                </c:pt>
                <c:pt idx="72">
                  <c:v>85800</c:v>
                </c:pt>
                <c:pt idx="73">
                  <c:v>86100</c:v>
                </c:pt>
                <c:pt idx="74">
                  <c:v>86500</c:v>
                </c:pt>
                <c:pt idx="75">
                  <c:v>86500</c:v>
                </c:pt>
                <c:pt idx="76">
                  <c:v>86800</c:v>
                </c:pt>
                <c:pt idx="77">
                  <c:v>87300</c:v>
                </c:pt>
                <c:pt idx="78">
                  <c:v>87100</c:v>
                </c:pt>
                <c:pt idx="79">
                  <c:v>86800</c:v>
                </c:pt>
                <c:pt idx="80">
                  <c:v>86500</c:v>
                </c:pt>
                <c:pt idx="81">
                  <c:v>87300</c:v>
                </c:pt>
                <c:pt idx="82">
                  <c:v>87400</c:v>
                </c:pt>
                <c:pt idx="83">
                  <c:v>87700</c:v>
                </c:pt>
                <c:pt idx="84">
                  <c:v>88100</c:v>
                </c:pt>
                <c:pt idx="85">
                  <c:v>87600</c:v>
                </c:pt>
                <c:pt idx="86">
                  <c:v>88100</c:v>
                </c:pt>
                <c:pt idx="87">
                  <c:v>88500</c:v>
                </c:pt>
                <c:pt idx="88">
                  <c:v>88700</c:v>
                </c:pt>
                <c:pt idx="89">
                  <c:v>88700</c:v>
                </c:pt>
                <c:pt idx="90">
                  <c:v>88800</c:v>
                </c:pt>
                <c:pt idx="91">
                  <c:v>88600</c:v>
                </c:pt>
                <c:pt idx="92">
                  <c:v>89200</c:v>
                </c:pt>
                <c:pt idx="93">
                  <c:v>88600</c:v>
                </c:pt>
                <c:pt idx="94">
                  <c:v>88700</c:v>
                </c:pt>
                <c:pt idx="95">
                  <c:v>88400</c:v>
                </c:pt>
                <c:pt idx="96">
                  <c:v>88500</c:v>
                </c:pt>
                <c:pt idx="97">
                  <c:v>89200</c:v>
                </c:pt>
                <c:pt idx="98">
                  <c:v>89200</c:v>
                </c:pt>
                <c:pt idx="99">
                  <c:v>88800</c:v>
                </c:pt>
                <c:pt idx="100">
                  <c:v>89400</c:v>
                </c:pt>
                <c:pt idx="101">
                  <c:v>89000</c:v>
                </c:pt>
                <c:pt idx="102">
                  <c:v>89500</c:v>
                </c:pt>
                <c:pt idx="103">
                  <c:v>90000</c:v>
                </c:pt>
                <c:pt idx="104">
                  <c:v>90100</c:v>
                </c:pt>
                <c:pt idx="105">
                  <c:v>89800</c:v>
                </c:pt>
                <c:pt idx="106">
                  <c:v>89800</c:v>
                </c:pt>
                <c:pt idx="107">
                  <c:v>90100</c:v>
                </c:pt>
                <c:pt idx="108">
                  <c:v>89500</c:v>
                </c:pt>
                <c:pt idx="109">
                  <c:v>90100</c:v>
                </c:pt>
                <c:pt idx="110">
                  <c:v>90600</c:v>
                </c:pt>
                <c:pt idx="111">
                  <c:v>91100</c:v>
                </c:pt>
                <c:pt idx="112">
                  <c:v>90900</c:v>
                </c:pt>
                <c:pt idx="113">
                  <c:v>92000</c:v>
                </c:pt>
                <c:pt idx="114">
                  <c:v>91300</c:v>
                </c:pt>
                <c:pt idx="115">
                  <c:v>90400</c:v>
                </c:pt>
                <c:pt idx="116">
                  <c:v>92300</c:v>
                </c:pt>
                <c:pt idx="117">
                  <c:v>92800</c:v>
                </c:pt>
                <c:pt idx="118">
                  <c:v>93000</c:v>
                </c:pt>
                <c:pt idx="119">
                  <c:v>93200</c:v>
                </c:pt>
                <c:pt idx="120">
                  <c:v>93200</c:v>
                </c:pt>
                <c:pt idx="121">
                  <c:v>94400</c:v>
                </c:pt>
                <c:pt idx="122">
                  <c:v>94100</c:v>
                </c:pt>
                <c:pt idx="123">
                  <c:v>94600</c:v>
                </c:pt>
                <c:pt idx="124">
                  <c:v>94100</c:v>
                </c:pt>
                <c:pt idx="125">
                  <c:v>95200</c:v>
                </c:pt>
                <c:pt idx="126">
                  <c:v>95300</c:v>
                </c:pt>
                <c:pt idx="127">
                  <c:v>94600</c:v>
                </c:pt>
                <c:pt idx="128">
                  <c:v>95700</c:v>
                </c:pt>
                <c:pt idx="129">
                  <c:v>96700</c:v>
                </c:pt>
                <c:pt idx="130">
                  <c:v>96800</c:v>
                </c:pt>
                <c:pt idx="131">
                  <c:v>96600</c:v>
                </c:pt>
                <c:pt idx="132">
                  <c:v>98500</c:v>
                </c:pt>
                <c:pt idx="133">
                  <c:v>97000</c:v>
                </c:pt>
                <c:pt idx="134">
                  <c:v>96700</c:v>
                </c:pt>
                <c:pt idx="135">
                  <c:v>96400</c:v>
                </c:pt>
                <c:pt idx="136">
                  <c:v>95900</c:v>
                </c:pt>
                <c:pt idx="137">
                  <c:v>96100</c:v>
                </c:pt>
                <c:pt idx="138">
                  <c:v>96000</c:v>
                </c:pt>
                <c:pt idx="139">
                  <c:v>96100</c:v>
                </c:pt>
                <c:pt idx="140">
                  <c:v>96300</c:v>
                </c:pt>
                <c:pt idx="141">
                  <c:v>96100</c:v>
                </c:pt>
                <c:pt idx="142">
                  <c:v>96400</c:v>
                </c:pt>
                <c:pt idx="143">
                  <c:v>96900</c:v>
                </c:pt>
                <c:pt idx="144">
                  <c:v>97800</c:v>
                </c:pt>
                <c:pt idx="145">
                  <c:v>96900</c:v>
                </c:pt>
                <c:pt idx="146">
                  <c:v>97500</c:v>
                </c:pt>
                <c:pt idx="147">
                  <c:v>97700</c:v>
                </c:pt>
                <c:pt idx="148">
                  <c:v>98200</c:v>
                </c:pt>
                <c:pt idx="149">
                  <c:v>97600</c:v>
                </c:pt>
                <c:pt idx="150">
                  <c:v>97900</c:v>
                </c:pt>
                <c:pt idx="151">
                  <c:v>97700</c:v>
                </c:pt>
                <c:pt idx="152">
                  <c:v>97700</c:v>
                </c:pt>
                <c:pt idx="153">
                  <c:v>97200</c:v>
                </c:pt>
                <c:pt idx="154">
                  <c:v>97400</c:v>
                </c:pt>
                <c:pt idx="155">
                  <c:v>97700</c:v>
                </c:pt>
                <c:pt idx="156">
                  <c:v>98900</c:v>
                </c:pt>
                <c:pt idx="157">
                  <c:v>97400</c:v>
                </c:pt>
                <c:pt idx="158">
                  <c:v>97300</c:v>
                </c:pt>
                <c:pt idx="159">
                  <c:v>97500</c:v>
                </c:pt>
                <c:pt idx="160">
                  <c:v>96700</c:v>
                </c:pt>
                <c:pt idx="161">
                  <c:v>97000</c:v>
                </c:pt>
                <c:pt idx="162">
                  <c:v>97500</c:v>
                </c:pt>
                <c:pt idx="163">
                  <c:v>98100</c:v>
                </c:pt>
                <c:pt idx="164">
                  <c:v>96900</c:v>
                </c:pt>
                <c:pt idx="165">
                  <c:v>96200</c:v>
                </c:pt>
                <c:pt idx="166">
                  <c:v>96100</c:v>
                </c:pt>
                <c:pt idx="167">
                  <c:v>96100</c:v>
                </c:pt>
                <c:pt idx="168">
                  <c:v>95500</c:v>
                </c:pt>
                <c:pt idx="169">
                  <c:v>96200</c:v>
                </c:pt>
                <c:pt idx="170">
                  <c:v>96000</c:v>
                </c:pt>
                <c:pt idx="171">
                  <c:v>97300</c:v>
                </c:pt>
                <c:pt idx="172">
                  <c:v>98300</c:v>
                </c:pt>
                <c:pt idx="173">
                  <c:v>99100</c:v>
                </c:pt>
                <c:pt idx="174">
                  <c:v>98300</c:v>
                </c:pt>
                <c:pt idx="175">
                  <c:v>98500</c:v>
                </c:pt>
                <c:pt idx="176">
                  <c:v>98800</c:v>
                </c:pt>
                <c:pt idx="177">
                  <c:v>99100</c:v>
                </c:pt>
                <c:pt idx="178">
                  <c:v>99800</c:v>
                </c:pt>
                <c:pt idx="179">
                  <c:v>100000</c:v>
                </c:pt>
                <c:pt idx="180">
                  <c:v>100700</c:v>
                </c:pt>
                <c:pt idx="181">
                  <c:v>101000</c:v>
                </c:pt>
                <c:pt idx="182">
                  <c:v>101300</c:v>
                </c:pt>
                <c:pt idx="183">
                  <c:v>100100</c:v>
                </c:pt>
                <c:pt idx="184">
                  <c:v>100700</c:v>
                </c:pt>
                <c:pt idx="185">
                  <c:v>101600</c:v>
                </c:pt>
                <c:pt idx="186">
                  <c:v>100400</c:v>
                </c:pt>
                <c:pt idx="187">
                  <c:v>103600</c:v>
                </c:pt>
                <c:pt idx="188">
                  <c:v>104200</c:v>
                </c:pt>
                <c:pt idx="189">
                  <c:v>104300</c:v>
                </c:pt>
                <c:pt idx="190">
                  <c:v>104800</c:v>
                </c:pt>
                <c:pt idx="191">
                  <c:v>104300</c:v>
                </c:pt>
                <c:pt idx="192">
                  <c:v>104300</c:v>
                </c:pt>
                <c:pt idx="193">
                  <c:v>104000</c:v>
                </c:pt>
                <c:pt idx="194">
                  <c:v>104100</c:v>
                </c:pt>
                <c:pt idx="195">
                  <c:v>104100</c:v>
                </c:pt>
                <c:pt idx="196">
                  <c:v>104600</c:v>
                </c:pt>
                <c:pt idx="197">
                  <c:v>104700</c:v>
                </c:pt>
                <c:pt idx="198">
                  <c:v>104800</c:v>
                </c:pt>
                <c:pt idx="199">
                  <c:v>106100</c:v>
                </c:pt>
                <c:pt idx="200">
                  <c:v>105100</c:v>
                </c:pt>
                <c:pt idx="201">
                  <c:v>105700</c:v>
                </c:pt>
                <c:pt idx="202">
                  <c:v>105700</c:v>
                </c:pt>
                <c:pt idx="203">
                  <c:v>105800</c:v>
                </c:pt>
                <c:pt idx="204">
                  <c:v>106000</c:v>
                </c:pt>
                <c:pt idx="205">
                  <c:v>104700</c:v>
                </c:pt>
                <c:pt idx="206">
                  <c:v>103900</c:v>
                </c:pt>
                <c:pt idx="207">
                  <c:v>104900</c:v>
                </c:pt>
                <c:pt idx="208">
                  <c:v>105500</c:v>
                </c:pt>
                <c:pt idx="209">
                  <c:v>104800</c:v>
                </c:pt>
                <c:pt idx="210">
                  <c:v>105100</c:v>
                </c:pt>
                <c:pt idx="211">
                  <c:v>106200</c:v>
                </c:pt>
                <c:pt idx="212">
                  <c:v>106800</c:v>
                </c:pt>
                <c:pt idx="213">
                  <c:v>106700</c:v>
                </c:pt>
                <c:pt idx="214">
                  <c:v>106700</c:v>
                </c:pt>
                <c:pt idx="215">
                  <c:v>106600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0C-49F9-969B-02883BED6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866768"/>
        <c:axId val="506865984"/>
      </c:lineChart>
      <c:dateAx>
        <c:axId val="506866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865984"/>
        <c:crosses val="autoZero"/>
        <c:auto val="1"/>
        <c:lblOffset val="100"/>
        <c:baseTimeUnit val="months"/>
        <c:majorUnit val="6"/>
        <c:majorTimeUnit val="months"/>
      </c:dateAx>
      <c:valAx>
        <c:axId val="506865984"/>
        <c:scaling>
          <c:orientation val="minMax"/>
          <c:max val="110000"/>
          <c:min val="70000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866768"/>
        <c:crosses val="autoZero"/>
        <c:crossBetween val="between"/>
        <c:majorUnit val="5000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 formatCode="mmm\-yy">
                  <c:v>39814</c:v>
                </c:pt>
                <c:pt idx="49" formatCode="mmm\-yy">
                  <c:v>39845</c:v>
                </c:pt>
                <c:pt idx="50" formatCode="mmm\-yy">
                  <c:v>39873</c:v>
                </c:pt>
                <c:pt idx="51" formatCode="mmm\-yy">
                  <c:v>39904</c:v>
                </c:pt>
                <c:pt idx="52" formatCode="mmm\-yy">
                  <c:v>39934</c:v>
                </c:pt>
                <c:pt idx="53" formatCode="mmm\-yy">
                  <c:v>39965</c:v>
                </c:pt>
                <c:pt idx="54" formatCode="mmm\-yy">
                  <c:v>39995</c:v>
                </c:pt>
                <c:pt idx="55" formatCode="mmm\-yy">
                  <c:v>40026</c:v>
                </c:pt>
                <c:pt idx="56" formatCode="mmm\-yy">
                  <c:v>40057</c:v>
                </c:pt>
                <c:pt idx="57" formatCode="mmm\-yy">
                  <c:v>40087</c:v>
                </c:pt>
                <c:pt idx="58" formatCode="mmm\-yy">
                  <c:v>40118</c:v>
                </c:pt>
                <c:pt idx="59" formatCode="mmm\-yy">
                  <c:v>40148</c:v>
                </c:pt>
                <c:pt idx="60" formatCode="mmm\-yy">
                  <c:v>40179</c:v>
                </c:pt>
                <c:pt idx="61" formatCode="mmm\-yy">
                  <c:v>40210</c:v>
                </c:pt>
                <c:pt idx="62" formatCode="mmm\-yy">
                  <c:v>40238</c:v>
                </c:pt>
                <c:pt idx="63" formatCode="mmm\-yy">
                  <c:v>40269</c:v>
                </c:pt>
                <c:pt idx="64" formatCode="mmm\-yy">
                  <c:v>40299</c:v>
                </c:pt>
                <c:pt idx="65" formatCode="mmm\-yy">
                  <c:v>40330</c:v>
                </c:pt>
                <c:pt idx="66" formatCode="mmm\-yy">
                  <c:v>40360</c:v>
                </c:pt>
                <c:pt idx="67" formatCode="mmm\-yy">
                  <c:v>40391</c:v>
                </c:pt>
                <c:pt idx="68" formatCode="mmm\-yy">
                  <c:v>40422</c:v>
                </c:pt>
                <c:pt idx="69" formatCode="mmm\-yy">
                  <c:v>40452</c:v>
                </c:pt>
                <c:pt idx="70" formatCode="mmm\-yy">
                  <c:v>40483</c:v>
                </c:pt>
                <c:pt idx="71" formatCode="mmm\-yy">
                  <c:v>40513</c:v>
                </c:pt>
                <c:pt idx="72" formatCode="mmm\-yy">
                  <c:v>40544</c:v>
                </c:pt>
                <c:pt idx="73" formatCode="mmm\-yy">
                  <c:v>40575</c:v>
                </c:pt>
                <c:pt idx="74" formatCode="mmm\-yy">
                  <c:v>40603</c:v>
                </c:pt>
                <c:pt idx="75" formatCode="mmm\-yy">
                  <c:v>40634</c:v>
                </c:pt>
                <c:pt idx="76" formatCode="mmm\-yy">
                  <c:v>40664</c:v>
                </c:pt>
                <c:pt idx="77" formatCode="mmm\-yy">
                  <c:v>40695</c:v>
                </c:pt>
                <c:pt idx="78" formatCode="mmm\-yy">
                  <c:v>40725</c:v>
                </c:pt>
                <c:pt idx="79" formatCode="mmm\-yy">
                  <c:v>40756</c:v>
                </c:pt>
                <c:pt idx="80" formatCode="mmm\-yy">
                  <c:v>40787</c:v>
                </c:pt>
                <c:pt idx="81" formatCode="mmm\-yy">
                  <c:v>40817</c:v>
                </c:pt>
                <c:pt idx="82" formatCode="mmm\-yy">
                  <c:v>40848</c:v>
                </c:pt>
                <c:pt idx="83" formatCode="mmm\-yy">
                  <c:v>40878</c:v>
                </c:pt>
                <c:pt idx="84" formatCode="mmm\-yy">
                  <c:v>40909</c:v>
                </c:pt>
                <c:pt idx="85" formatCode="mmm\-yy">
                  <c:v>40940</c:v>
                </c:pt>
                <c:pt idx="86" formatCode="mmm\-yy">
                  <c:v>40969</c:v>
                </c:pt>
                <c:pt idx="87" formatCode="mmm\-yy">
                  <c:v>41000</c:v>
                </c:pt>
                <c:pt idx="88" formatCode="mmm\-yy">
                  <c:v>41030</c:v>
                </c:pt>
                <c:pt idx="89" formatCode="mmm\-yy">
                  <c:v>41061</c:v>
                </c:pt>
                <c:pt idx="90" formatCode="mmm\-yy">
                  <c:v>41091</c:v>
                </c:pt>
                <c:pt idx="91" formatCode="mmm\-yy">
                  <c:v>41122</c:v>
                </c:pt>
                <c:pt idx="92" formatCode="mmm\-yy">
                  <c:v>41153</c:v>
                </c:pt>
                <c:pt idx="93" formatCode="mmm\-yy">
                  <c:v>41183</c:v>
                </c:pt>
                <c:pt idx="94" formatCode="mmm\-yy">
                  <c:v>41214</c:v>
                </c:pt>
                <c:pt idx="95" formatCode="mmm\-yy">
                  <c:v>41244</c:v>
                </c:pt>
                <c:pt idx="96" formatCode="mmm\-yy">
                  <c:v>41275</c:v>
                </c:pt>
                <c:pt idx="97" formatCode="mmm\-yy">
                  <c:v>41306</c:v>
                </c:pt>
                <c:pt idx="98" formatCode="mmm\-yy">
                  <c:v>41334</c:v>
                </c:pt>
                <c:pt idx="99" formatCode="mmm\-yy">
                  <c:v>41365</c:v>
                </c:pt>
                <c:pt idx="100" formatCode="mmm\-yy">
                  <c:v>41395</c:v>
                </c:pt>
                <c:pt idx="101" formatCode="mmm\-yy">
                  <c:v>41426</c:v>
                </c:pt>
                <c:pt idx="102" formatCode="mmm\-yy">
                  <c:v>41456</c:v>
                </c:pt>
                <c:pt idx="103" formatCode="mmm\-yy">
                  <c:v>41487</c:v>
                </c:pt>
                <c:pt idx="104" formatCode="mmm\-yy">
                  <c:v>41518</c:v>
                </c:pt>
                <c:pt idx="105" formatCode="mmm\-yy">
                  <c:v>41548</c:v>
                </c:pt>
                <c:pt idx="106" formatCode="mmm\-yy">
                  <c:v>41579</c:v>
                </c:pt>
                <c:pt idx="107" formatCode="mmm\-yy">
                  <c:v>41609</c:v>
                </c:pt>
                <c:pt idx="108" formatCode="mmm\-yy">
                  <c:v>41640</c:v>
                </c:pt>
                <c:pt idx="109" formatCode="mmm\-yy">
                  <c:v>41671</c:v>
                </c:pt>
                <c:pt idx="110" formatCode="mmm\-yy">
                  <c:v>41699</c:v>
                </c:pt>
                <c:pt idx="111" formatCode="mmm\-yy">
                  <c:v>41730</c:v>
                </c:pt>
                <c:pt idx="112" formatCode="mmm\-yy">
                  <c:v>41760</c:v>
                </c:pt>
                <c:pt idx="113" formatCode="mmm\-yy">
                  <c:v>41791</c:v>
                </c:pt>
                <c:pt idx="114" formatCode="mmm\-yy">
                  <c:v>41821</c:v>
                </c:pt>
                <c:pt idx="115" formatCode="mmm\-yy">
                  <c:v>41852</c:v>
                </c:pt>
                <c:pt idx="116" formatCode="mmm\-yy">
                  <c:v>41883</c:v>
                </c:pt>
                <c:pt idx="117" formatCode="mmm\-yy">
                  <c:v>41913</c:v>
                </c:pt>
                <c:pt idx="118" formatCode="mmm\-yy">
                  <c:v>41944</c:v>
                </c:pt>
                <c:pt idx="119" formatCode="mmm\-yy">
                  <c:v>41974</c:v>
                </c:pt>
                <c:pt idx="120" formatCode="mmm\-yy">
                  <c:v>42005</c:v>
                </c:pt>
                <c:pt idx="121" formatCode="mmm\-yy">
                  <c:v>42036</c:v>
                </c:pt>
                <c:pt idx="122" formatCode="mmm\-yy">
                  <c:v>42064</c:v>
                </c:pt>
                <c:pt idx="123" formatCode="mmm\-yy">
                  <c:v>42095</c:v>
                </c:pt>
                <c:pt idx="124" formatCode="mmm\-yy">
                  <c:v>42125</c:v>
                </c:pt>
                <c:pt idx="125" formatCode="mmm\-yy">
                  <c:v>42156</c:v>
                </c:pt>
                <c:pt idx="126" formatCode="mmm\-yy">
                  <c:v>42186</c:v>
                </c:pt>
                <c:pt idx="127" formatCode="mmm\-yy">
                  <c:v>42217</c:v>
                </c:pt>
                <c:pt idx="128" formatCode="mmm\-yy">
                  <c:v>42248</c:v>
                </c:pt>
                <c:pt idx="129" formatCode="mmm\-yy">
                  <c:v>42278</c:v>
                </c:pt>
                <c:pt idx="130" formatCode="mmm\-yy">
                  <c:v>42309</c:v>
                </c:pt>
                <c:pt idx="131" formatCode="mmm\-yy">
                  <c:v>42339</c:v>
                </c:pt>
                <c:pt idx="132" formatCode="mmm\-yy">
                  <c:v>42370</c:v>
                </c:pt>
              </c:numCache>
            </c:numRef>
          </c:cat>
          <c:val>
            <c:numRef>
              <c:f>Sheet1!$B$2:$B$134</c:f>
              <c:numCache>
                <c:formatCode>General</c:formatCode>
                <c:ptCount val="133"/>
                <c:pt idx="0">
                  <c:v>1.5377920755919261E-2</c:v>
                </c:pt>
                <c:pt idx="1">
                  <c:v>1.6944826839492055E-2</c:v>
                </c:pt>
                <c:pt idx="2">
                  <c:v>1.526752696751621E-2</c:v>
                </c:pt>
                <c:pt idx="3">
                  <c:v>1.5868186036604781E-2</c:v>
                </c:pt>
                <c:pt idx="4">
                  <c:v>1.5079970686229238E-2</c:v>
                </c:pt>
                <c:pt idx="5">
                  <c:v>1.6716238093445357E-2</c:v>
                </c:pt>
                <c:pt idx="6">
                  <c:v>1.7623287046883984E-2</c:v>
                </c:pt>
                <c:pt idx="7">
                  <c:v>1.9367627959259615E-2</c:v>
                </c:pt>
                <c:pt idx="8">
                  <c:v>1.8613505367246486E-2</c:v>
                </c:pt>
                <c:pt idx="9">
                  <c:v>1.657955712860959E-2</c:v>
                </c:pt>
                <c:pt idx="10">
                  <c:v>1.8838833294662738E-2</c:v>
                </c:pt>
                <c:pt idx="11">
                  <c:v>1.9096389155470295E-2</c:v>
                </c:pt>
                <c:pt idx="12">
                  <c:v>1.9889798729624264E-2</c:v>
                </c:pt>
                <c:pt idx="13">
                  <c:v>2.0541017392560867E-2</c:v>
                </c:pt>
                <c:pt idx="14">
                  <c:v>2.1468730163528127E-2</c:v>
                </c:pt>
                <c:pt idx="15">
                  <c:v>1.9034924818786214E-2</c:v>
                </c:pt>
                <c:pt idx="16">
                  <c:v>1.8867643665756217E-2</c:v>
                </c:pt>
                <c:pt idx="17">
                  <c:v>1.7537493056841269E-2</c:v>
                </c:pt>
                <c:pt idx="18">
                  <c:v>1.6825415783344733E-2</c:v>
                </c:pt>
                <c:pt idx="19">
                  <c:v>1.6466363168992526E-2</c:v>
                </c:pt>
                <c:pt idx="20">
                  <c:v>1.669373558487397E-2</c:v>
                </c:pt>
                <c:pt idx="21">
                  <c:v>1.6397674967544074E-2</c:v>
                </c:pt>
                <c:pt idx="22">
                  <c:v>1.5074490905351068E-2</c:v>
                </c:pt>
                <c:pt idx="23">
                  <c:v>1.5758922331025715E-2</c:v>
                </c:pt>
                <c:pt idx="24">
                  <c:v>1.5059766337257807E-2</c:v>
                </c:pt>
                <c:pt idx="25">
                  <c:v>1.3204763253200635E-2</c:v>
                </c:pt>
                <c:pt idx="26">
                  <c:v>1.2495098873295696E-2</c:v>
                </c:pt>
                <c:pt idx="27">
                  <c:v>1.1625001837073601E-2</c:v>
                </c:pt>
                <c:pt idx="28">
                  <c:v>1.255734447593726E-2</c:v>
                </c:pt>
                <c:pt idx="29">
                  <c:v>1.2526111228374104E-2</c:v>
                </c:pt>
                <c:pt idx="30">
                  <c:v>1.0989737039157843E-2</c:v>
                </c:pt>
                <c:pt idx="31">
                  <c:v>1.0284189616120543E-2</c:v>
                </c:pt>
                <c:pt idx="32">
                  <c:v>9.4753887900096423E-3</c:v>
                </c:pt>
                <c:pt idx="33">
                  <c:v>9.7321305455364548E-3</c:v>
                </c:pt>
                <c:pt idx="34">
                  <c:v>9.1694650301066272E-3</c:v>
                </c:pt>
                <c:pt idx="35">
                  <c:v>8.445297504798388E-3</c:v>
                </c:pt>
                <c:pt idx="36">
                  <c:v>6.8304799077441025E-3</c:v>
                </c:pt>
                <c:pt idx="37">
                  <c:v>5.53814924319318E-3</c:v>
                </c:pt>
                <c:pt idx="38">
                  <c:v>3.2660636261343523E-3</c:v>
                </c:pt>
                <c:pt idx="39">
                  <c:v>1.2784379812302848E-3</c:v>
                </c:pt>
                <c:pt idx="40">
                  <c:v>-1.3996003203209373E-3</c:v>
                </c:pt>
                <c:pt idx="41">
                  <c:v>-3.6085512601176095E-3</c:v>
                </c:pt>
                <c:pt idx="42">
                  <c:v>-4.2406419053843125E-3</c:v>
                </c:pt>
                <c:pt idx="43">
                  <c:v>-5.8406976912919184E-3</c:v>
                </c:pt>
                <c:pt idx="44">
                  <c:v>-9.5092888988446145E-3</c:v>
                </c:pt>
                <c:pt idx="45">
                  <c:v>-1.2678607365667172E-2</c:v>
                </c:pt>
                <c:pt idx="46">
                  <c:v>-1.9764348156594447E-2</c:v>
                </c:pt>
                <c:pt idx="47">
                  <c:v>-2.5676753021956267E-2</c:v>
                </c:pt>
                <c:pt idx="48">
                  <c:v>-3.1093979441997099E-2</c:v>
                </c:pt>
                <c:pt idx="49">
                  <c:v>-3.6483590430006041E-2</c:v>
                </c:pt>
                <c:pt idx="50">
                  <c:v>-4.1599603813296963E-2</c:v>
                </c:pt>
                <c:pt idx="51">
                  <c:v>-4.3984504222164149E-2</c:v>
                </c:pt>
                <c:pt idx="52">
                  <c:v>-4.5969786948135027E-2</c:v>
                </c:pt>
                <c:pt idx="53">
                  <c:v>-4.8639367442934178E-2</c:v>
                </c:pt>
                <c:pt idx="54">
                  <c:v>-5.0010573830862493E-2</c:v>
                </c:pt>
                <c:pt idx="55">
                  <c:v>-5.01455981199962E-2</c:v>
                </c:pt>
                <c:pt idx="56">
                  <c:v>-4.7900784242203114E-2</c:v>
                </c:pt>
                <c:pt idx="57">
                  <c:v>-4.5585580338943554E-2</c:v>
                </c:pt>
                <c:pt idx="58">
                  <c:v>-4.0493975286603694E-2</c:v>
                </c:pt>
                <c:pt idx="59">
                  <c:v>-3.7226514123960608E-2</c:v>
                </c:pt>
                <c:pt idx="60">
                  <c:v>-3.2046375933012516E-2</c:v>
                </c:pt>
                <c:pt idx="61">
                  <c:v>-2.7032361403162453E-2</c:v>
                </c:pt>
                <c:pt idx="62">
                  <c:v>-1.9711695555369779E-2</c:v>
                </c:pt>
                <c:pt idx="63">
                  <c:v>-1.256630318482943E-2</c:v>
                </c:pt>
                <c:pt idx="64">
                  <c:v>-6.16414497099671E-3</c:v>
                </c:pt>
                <c:pt idx="65">
                  <c:v>-3.8674452111928659E-3</c:v>
                </c:pt>
                <c:pt idx="66">
                  <c:v>-1.9267231122335193E-3</c:v>
                </c:pt>
                <c:pt idx="67">
                  <c:v>-4.763734152900545E-4</c:v>
                </c:pt>
                <c:pt idx="68">
                  <c:v>5.6701070424258759E-4</c:v>
                </c:pt>
                <c:pt idx="69">
                  <c:v>3.4399646087899249E-3</c:v>
                </c:pt>
                <c:pt idx="70">
                  <c:v>5.4135659387581914E-3</c:v>
                </c:pt>
                <c:pt idx="71">
                  <c:v>7.2737852778586021E-3</c:v>
                </c:pt>
                <c:pt idx="72">
                  <c:v>7.4841861339012272E-3</c:v>
                </c:pt>
                <c:pt idx="73">
                  <c:v>1.0415853943980702E-2</c:v>
                </c:pt>
                <c:pt idx="74">
                  <c:v>1.0906723099462834E-2</c:v>
                </c:pt>
                <c:pt idx="75">
                  <c:v>1.1542747358309402E-2</c:v>
                </c:pt>
                <c:pt idx="76">
                  <c:v>8.1530021334959013E-3</c:v>
                </c:pt>
                <c:pt idx="77">
                  <c:v>1.0954628501826935E-2</c:v>
                </c:pt>
                <c:pt idx="78">
                  <c:v>1.1559582224546672E-2</c:v>
                </c:pt>
                <c:pt idx="79">
                  <c:v>1.3152635139290325E-2</c:v>
                </c:pt>
                <c:pt idx="80">
                  <c:v>1.5024926674988226E-2</c:v>
                </c:pt>
                <c:pt idx="81">
                  <c:v>1.4510820404843638E-2</c:v>
                </c:pt>
                <c:pt idx="82">
                  <c:v>1.4697183419029036E-2</c:v>
                </c:pt>
                <c:pt idx="83">
                  <c:v>1.5727142813706685E-2</c:v>
                </c:pt>
                <c:pt idx="84">
                  <c:v>1.8190718925807259E-2</c:v>
                </c:pt>
                <c:pt idx="85">
                  <c:v>1.9165283193699034E-2</c:v>
                </c:pt>
                <c:pt idx="86">
                  <c:v>1.8947933440687015E-2</c:v>
                </c:pt>
                <c:pt idx="87">
                  <c:v>1.6273257006541142E-2</c:v>
                </c:pt>
                <c:pt idx="88">
                  <c:v>1.717179351522935E-2</c:v>
                </c:pt>
                <c:pt idx="89">
                  <c:v>1.5963975632346639E-2</c:v>
                </c:pt>
                <c:pt idx="90">
                  <c:v>1.6551986314388811E-2</c:v>
                </c:pt>
                <c:pt idx="91">
                  <c:v>1.7321830969885932E-2</c:v>
                </c:pt>
                <c:pt idx="92">
                  <c:v>1.6318986004753011E-2</c:v>
                </c:pt>
                <c:pt idx="93">
                  <c:v>1.6213867202133914E-2</c:v>
                </c:pt>
                <c:pt idx="94">
                  <c:v>1.654708520179371E-2</c:v>
                </c:pt>
                <c:pt idx="95">
                  <c:v>1.7309635173058835E-2</c:v>
                </c:pt>
                <c:pt idx="96">
                  <c:v>1.5576228888905863E-2</c:v>
                </c:pt>
                <c:pt idx="97">
                  <c:v>1.6100070461484872E-2</c:v>
                </c:pt>
                <c:pt idx="98">
                  <c:v>1.5321979816527609E-2</c:v>
                </c:pt>
                <c:pt idx="99">
                  <c:v>1.6079958734833921E-2</c:v>
                </c:pt>
                <c:pt idx="100">
                  <c:v>1.654753235945372E-2</c:v>
                </c:pt>
                <c:pt idx="101">
                  <c:v>1.7054677250794903E-2</c:v>
                </c:pt>
                <c:pt idx="102">
                  <c:v>1.7725987644163776E-2</c:v>
                </c:pt>
                <c:pt idx="103">
                  <c:v>1.8108321773243174E-2</c:v>
                </c:pt>
                <c:pt idx="104">
                  <c:v>1.7905395373697175E-2</c:v>
                </c:pt>
                <c:pt idx="105">
                  <c:v>1.7901644179016518E-2</c:v>
                </c:pt>
                <c:pt idx="106">
                  <c:v>1.8873057185289754E-2</c:v>
                </c:pt>
                <c:pt idx="107">
                  <c:v>1.7574188232870824E-2</c:v>
                </c:pt>
                <c:pt idx="108">
                  <c:v>1.8350692096126942E-2</c:v>
                </c:pt>
                <c:pt idx="109">
                  <c:v>1.5994094488188892E-2</c:v>
                </c:pt>
                <c:pt idx="110">
                  <c:v>1.7025282210544335E-2</c:v>
                </c:pt>
                <c:pt idx="111">
                  <c:v>1.807680988816962E-2</c:v>
                </c:pt>
                <c:pt idx="112">
                  <c:v>1.8185938059630535E-2</c:v>
                </c:pt>
                <c:pt idx="113">
                  <c:v>1.9465092552106045E-2</c:v>
                </c:pt>
                <c:pt idx="114">
                  <c:v>2.0349520841907331E-2</c:v>
                </c:pt>
                <c:pt idx="115">
                  <c:v>1.9939931140575684E-2</c:v>
                </c:pt>
                <c:pt idx="116">
                  <c:v>2.0412777129521498E-2</c:v>
                </c:pt>
                <c:pt idx="117">
                  <c:v>2.1309884251546451E-2</c:v>
                </c:pt>
                <c:pt idx="118">
                  <c:v>2.0904741631248225E-2</c:v>
                </c:pt>
                <c:pt idx="119">
                  <c:v>2.282273164313553E-2</c:v>
                </c:pt>
                <c:pt idx="120">
                  <c:v>2.328138374804456E-2</c:v>
                </c:pt>
                <c:pt idx="121">
                  <c:v>2.3940054455917847E-2</c:v>
                </c:pt>
                <c:pt idx="122">
                  <c:v>2.2475840657658841E-2</c:v>
                </c:pt>
                <c:pt idx="123">
                  <c:v>2.2113501521206613E-2</c:v>
                </c:pt>
                <c:pt idx="124">
                  <c:v>2.2024882086477016E-2</c:v>
                </c:pt>
                <c:pt idx="125">
                  <c:v>2.105210485306408E-2</c:v>
                </c:pt>
                <c:pt idx="126">
                  <c:v>2.1830727234750436E-2</c:v>
                </c:pt>
                <c:pt idx="127">
                  <c:v>2.0325787175361931E-2</c:v>
                </c:pt>
                <c:pt idx="128">
                  <c:v>1.9189674025686276E-2</c:v>
                </c:pt>
                <c:pt idx="129">
                  <c:v>1.9744680851063734E-2</c:v>
                </c:pt>
                <c:pt idx="130">
                  <c:v>1.8730827407794859E-2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9-414C-AD8E-2B19E72313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Texas</c:v>
                </c:pt>
              </c:strCache>
            </c:strRef>
          </c:tx>
          <c:spPr>
            <a:ln w="57150">
              <a:solidFill>
                <a:srgbClr val="EB701D"/>
              </a:solidFill>
            </a:ln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 formatCode="mmm\-yy">
                  <c:v>39814</c:v>
                </c:pt>
                <c:pt idx="49" formatCode="mmm\-yy">
                  <c:v>39845</c:v>
                </c:pt>
                <c:pt idx="50" formatCode="mmm\-yy">
                  <c:v>39873</c:v>
                </c:pt>
                <c:pt idx="51" formatCode="mmm\-yy">
                  <c:v>39904</c:v>
                </c:pt>
                <c:pt idx="52" formatCode="mmm\-yy">
                  <c:v>39934</c:v>
                </c:pt>
                <c:pt idx="53" formatCode="mmm\-yy">
                  <c:v>39965</c:v>
                </c:pt>
                <c:pt idx="54" formatCode="mmm\-yy">
                  <c:v>39995</c:v>
                </c:pt>
                <c:pt idx="55" formatCode="mmm\-yy">
                  <c:v>40026</c:v>
                </c:pt>
                <c:pt idx="56" formatCode="mmm\-yy">
                  <c:v>40057</c:v>
                </c:pt>
                <c:pt idx="57" formatCode="mmm\-yy">
                  <c:v>40087</c:v>
                </c:pt>
                <c:pt idx="58" formatCode="mmm\-yy">
                  <c:v>40118</c:v>
                </c:pt>
                <c:pt idx="59" formatCode="mmm\-yy">
                  <c:v>40148</c:v>
                </c:pt>
                <c:pt idx="60" formatCode="mmm\-yy">
                  <c:v>40179</c:v>
                </c:pt>
                <c:pt idx="61" formatCode="mmm\-yy">
                  <c:v>40210</c:v>
                </c:pt>
                <c:pt idx="62" formatCode="mmm\-yy">
                  <c:v>40238</c:v>
                </c:pt>
                <c:pt idx="63" formatCode="mmm\-yy">
                  <c:v>40269</c:v>
                </c:pt>
                <c:pt idx="64" formatCode="mmm\-yy">
                  <c:v>40299</c:v>
                </c:pt>
                <c:pt idx="65" formatCode="mmm\-yy">
                  <c:v>40330</c:v>
                </c:pt>
                <c:pt idx="66" formatCode="mmm\-yy">
                  <c:v>40360</c:v>
                </c:pt>
                <c:pt idx="67" formatCode="mmm\-yy">
                  <c:v>40391</c:v>
                </c:pt>
                <c:pt idx="68" formatCode="mmm\-yy">
                  <c:v>40422</c:v>
                </c:pt>
                <c:pt idx="69" formatCode="mmm\-yy">
                  <c:v>40452</c:v>
                </c:pt>
                <c:pt idx="70" formatCode="mmm\-yy">
                  <c:v>40483</c:v>
                </c:pt>
                <c:pt idx="71" formatCode="mmm\-yy">
                  <c:v>40513</c:v>
                </c:pt>
                <c:pt idx="72" formatCode="mmm\-yy">
                  <c:v>40544</c:v>
                </c:pt>
                <c:pt idx="73" formatCode="mmm\-yy">
                  <c:v>40575</c:v>
                </c:pt>
                <c:pt idx="74" formatCode="mmm\-yy">
                  <c:v>40603</c:v>
                </c:pt>
                <c:pt idx="75" formatCode="mmm\-yy">
                  <c:v>40634</c:v>
                </c:pt>
                <c:pt idx="76" formatCode="mmm\-yy">
                  <c:v>40664</c:v>
                </c:pt>
                <c:pt idx="77" formatCode="mmm\-yy">
                  <c:v>40695</c:v>
                </c:pt>
                <c:pt idx="78" formatCode="mmm\-yy">
                  <c:v>40725</c:v>
                </c:pt>
                <c:pt idx="79" formatCode="mmm\-yy">
                  <c:v>40756</c:v>
                </c:pt>
                <c:pt idx="80" formatCode="mmm\-yy">
                  <c:v>40787</c:v>
                </c:pt>
                <c:pt idx="81" formatCode="mmm\-yy">
                  <c:v>40817</c:v>
                </c:pt>
                <c:pt idx="82" formatCode="mmm\-yy">
                  <c:v>40848</c:v>
                </c:pt>
                <c:pt idx="83" formatCode="mmm\-yy">
                  <c:v>40878</c:v>
                </c:pt>
                <c:pt idx="84" formatCode="mmm\-yy">
                  <c:v>40909</c:v>
                </c:pt>
                <c:pt idx="85" formatCode="mmm\-yy">
                  <c:v>40940</c:v>
                </c:pt>
                <c:pt idx="86" formatCode="mmm\-yy">
                  <c:v>40969</c:v>
                </c:pt>
                <c:pt idx="87" formatCode="mmm\-yy">
                  <c:v>41000</c:v>
                </c:pt>
                <c:pt idx="88" formatCode="mmm\-yy">
                  <c:v>41030</c:v>
                </c:pt>
                <c:pt idx="89" formatCode="mmm\-yy">
                  <c:v>41061</c:v>
                </c:pt>
                <c:pt idx="90" formatCode="mmm\-yy">
                  <c:v>41091</c:v>
                </c:pt>
                <c:pt idx="91" formatCode="mmm\-yy">
                  <c:v>41122</c:v>
                </c:pt>
                <c:pt idx="92" formatCode="mmm\-yy">
                  <c:v>41153</c:v>
                </c:pt>
                <c:pt idx="93" formatCode="mmm\-yy">
                  <c:v>41183</c:v>
                </c:pt>
                <c:pt idx="94" formatCode="mmm\-yy">
                  <c:v>41214</c:v>
                </c:pt>
                <c:pt idx="95" formatCode="mmm\-yy">
                  <c:v>41244</c:v>
                </c:pt>
                <c:pt idx="96" formatCode="mmm\-yy">
                  <c:v>41275</c:v>
                </c:pt>
                <c:pt idx="97" formatCode="mmm\-yy">
                  <c:v>41306</c:v>
                </c:pt>
                <c:pt idx="98" formatCode="mmm\-yy">
                  <c:v>41334</c:v>
                </c:pt>
                <c:pt idx="99" formatCode="mmm\-yy">
                  <c:v>41365</c:v>
                </c:pt>
                <c:pt idx="100" formatCode="mmm\-yy">
                  <c:v>41395</c:v>
                </c:pt>
                <c:pt idx="101" formatCode="mmm\-yy">
                  <c:v>41426</c:v>
                </c:pt>
                <c:pt idx="102" formatCode="mmm\-yy">
                  <c:v>41456</c:v>
                </c:pt>
                <c:pt idx="103" formatCode="mmm\-yy">
                  <c:v>41487</c:v>
                </c:pt>
                <c:pt idx="104" formatCode="mmm\-yy">
                  <c:v>41518</c:v>
                </c:pt>
                <c:pt idx="105" formatCode="mmm\-yy">
                  <c:v>41548</c:v>
                </c:pt>
                <c:pt idx="106" formatCode="mmm\-yy">
                  <c:v>41579</c:v>
                </c:pt>
                <c:pt idx="107" formatCode="mmm\-yy">
                  <c:v>41609</c:v>
                </c:pt>
                <c:pt idx="108" formatCode="mmm\-yy">
                  <c:v>41640</c:v>
                </c:pt>
                <c:pt idx="109" formatCode="mmm\-yy">
                  <c:v>41671</c:v>
                </c:pt>
                <c:pt idx="110" formatCode="mmm\-yy">
                  <c:v>41699</c:v>
                </c:pt>
                <c:pt idx="111" formatCode="mmm\-yy">
                  <c:v>41730</c:v>
                </c:pt>
                <c:pt idx="112" formatCode="mmm\-yy">
                  <c:v>41760</c:v>
                </c:pt>
                <c:pt idx="113" formatCode="mmm\-yy">
                  <c:v>41791</c:v>
                </c:pt>
                <c:pt idx="114" formatCode="mmm\-yy">
                  <c:v>41821</c:v>
                </c:pt>
                <c:pt idx="115" formatCode="mmm\-yy">
                  <c:v>41852</c:v>
                </c:pt>
                <c:pt idx="116" formatCode="mmm\-yy">
                  <c:v>41883</c:v>
                </c:pt>
                <c:pt idx="117" formatCode="mmm\-yy">
                  <c:v>41913</c:v>
                </c:pt>
                <c:pt idx="118" formatCode="mmm\-yy">
                  <c:v>41944</c:v>
                </c:pt>
                <c:pt idx="119" formatCode="mmm\-yy">
                  <c:v>41974</c:v>
                </c:pt>
                <c:pt idx="120" formatCode="mmm\-yy">
                  <c:v>42005</c:v>
                </c:pt>
                <c:pt idx="121" formatCode="mmm\-yy">
                  <c:v>42036</c:v>
                </c:pt>
                <c:pt idx="122" formatCode="mmm\-yy">
                  <c:v>42064</c:v>
                </c:pt>
                <c:pt idx="123" formatCode="mmm\-yy">
                  <c:v>42095</c:v>
                </c:pt>
                <c:pt idx="124" formatCode="mmm\-yy">
                  <c:v>42125</c:v>
                </c:pt>
                <c:pt idx="125" formatCode="mmm\-yy">
                  <c:v>42156</c:v>
                </c:pt>
                <c:pt idx="126" formatCode="mmm\-yy">
                  <c:v>42186</c:v>
                </c:pt>
                <c:pt idx="127" formatCode="mmm\-yy">
                  <c:v>42217</c:v>
                </c:pt>
                <c:pt idx="128" formatCode="mmm\-yy">
                  <c:v>42248</c:v>
                </c:pt>
                <c:pt idx="129" formatCode="mmm\-yy">
                  <c:v>42278</c:v>
                </c:pt>
                <c:pt idx="130" formatCode="mmm\-yy">
                  <c:v>42309</c:v>
                </c:pt>
                <c:pt idx="131" formatCode="mmm\-yy">
                  <c:v>42339</c:v>
                </c:pt>
                <c:pt idx="132" formatCode="mmm\-yy">
                  <c:v>42370</c:v>
                </c:pt>
              </c:numCache>
            </c:numRef>
          </c:cat>
          <c:val>
            <c:numRef>
              <c:f>Sheet1!$C$2:$C$134</c:f>
              <c:numCache>
                <c:formatCode>General</c:formatCode>
                <c:ptCount val="133"/>
                <c:pt idx="0">
                  <c:v>2.0023430530626163E-2</c:v>
                </c:pt>
                <c:pt idx="1">
                  <c:v>2.0537782474567834E-2</c:v>
                </c:pt>
                <c:pt idx="2">
                  <c:v>2.1229666390956581E-2</c:v>
                </c:pt>
                <c:pt idx="3">
                  <c:v>2.3256550137703114E-2</c:v>
                </c:pt>
                <c:pt idx="4">
                  <c:v>2.3591556706020977E-2</c:v>
                </c:pt>
                <c:pt idx="5">
                  <c:v>2.4154436904949783E-2</c:v>
                </c:pt>
                <c:pt idx="6">
                  <c:v>2.6172635678604728E-2</c:v>
                </c:pt>
                <c:pt idx="7">
                  <c:v>2.6846556499942054E-2</c:v>
                </c:pt>
                <c:pt idx="8">
                  <c:v>3.0211258750052483E-2</c:v>
                </c:pt>
                <c:pt idx="9">
                  <c:v>2.7312196038322689E-2</c:v>
                </c:pt>
                <c:pt idx="10">
                  <c:v>3.1732168850072906E-2</c:v>
                </c:pt>
                <c:pt idx="11">
                  <c:v>3.2127099861217534E-2</c:v>
                </c:pt>
                <c:pt idx="12">
                  <c:v>3.340217482930119E-2</c:v>
                </c:pt>
                <c:pt idx="13">
                  <c:v>3.4401966424350228E-2</c:v>
                </c:pt>
                <c:pt idx="14">
                  <c:v>3.6073267984715107E-2</c:v>
                </c:pt>
                <c:pt idx="15">
                  <c:v>3.1472677961907003E-2</c:v>
                </c:pt>
                <c:pt idx="16">
                  <c:v>3.3954932357415979E-2</c:v>
                </c:pt>
                <c:pt idx="17">
                  <c:v>3.6363262832431076E-2</c:v>
                </c:pt>
                <c:pt idx="18">
                  <c:v>3.0620558781365714E-2</c:v>
                </c:pt>
                <c:pt idx="19">
                  <c:v>3.3119307458767455E-2</c:v>
                </c:pt>
                <c:pt idx="20">
                  <c:v>3.3038012023069552E-2</c:v>
                </c:pt>
                <c:pt idx="21">
                  <c:v>3.3666886778076943E-2</c:v>
                </c:pt>
                <c:pt idx="22">
                  <c:v>3.259029345372455E-2</c:v>
                </c:pt>
                <c:pt idx="23">
                  <c:v>3.319418800674323E-2</c:v>
                </c:pt>
                <c:pt idx="24">
                  <c:v>3.0803270999449461E-2</c:v>
                </c:pt>
                <c:pt idx="25">
                  <c:v>3.2408437316723049E-2</c:v>
                </c:pt>
                <c:pt idx="26">
                  <c:v>3.2812844514823025E-2</c:v>
                </c:pt>
                <c:pt idx="27">
                  <c:v>3.344163959010249E-2</c:v>
                </c:pt>
                <c:pt idx="28">
                  <c:v>3.3575597291681136E-2</c:v>
                </c:pt>
                <c:pt idx="29">
                  <c:v>3.4343995004509908E-2</c:v>
                </c:pt>
                <c:pt idx="30">
                  <c:v>3.5935154608225828E-2</c:v>
                </c:pt>
                <c:pt idx="31">
                  <c:v>3.2941176470588251E-2</c:v>
                </c:pt>
                <c:pt idx="32">
                  <c:v>2.9716716391457343E-2</c:v>
                </c:pt>
                <c:pt idx="33">
                  <c:v>3.3160031056816308E-2</c:v>
                </c:pt>
                <c:pt idx="34">
                  <c:v>3.2801124275369409E-2</c:v>
                </c:pt>
                <c:pt idx="35">
                  <c:v>3.1175944990482041E-2</c:v>
                </c:pt>
                <c:pt idx="36">
                  <c:v>3.2573322122755766E-2</c:v>
                </c:pt>
                <c:pt idx="37">
                  <c:v>3.1724110911957926E-2</c:v>
                </c:pt>
                <c:pt idx="38">
                  <c:v>2.6501183868338218E-2</c:v>
                </c:pt>
                <c:pt idx="39">
                  <c:v>2.6303569701073837E-2</c:v>
                </c:pt>
                <c:pt idx="40">
                  <c:v>2.5039439762976512E-2</c:v>
                </c:pt>
                <c:pt idx="41">
                  <c:v>2.1349994250450255E-2</c:v>
                </c:pt>
                <c:pt idx="42">
                  <c:v>2.1522203224466407E-2</c:v>
                </c:pt>
                <c:pt idx="43">
                  <c:v>2.0135905346827743E-2</c:v>
                </c:pt>
                <c:pt idx="44">
                  <c:v>1.4544307065607054E-2</c:v>
                </c:pt>
                <c:pt idx="45">
                  <c:v>1.4192897843478658E-2</c:v>
                </c:pt>
                <c:pt idx="46">
                  <c:v>9.411586835117447E-3</c:v>
                </c:pt>
                <c:pt idx="47">
                  <c:v>5.0200614086313156E-3</c:v>
                </c:pt>
                <c:pt idx="48">
                  <c:v>-3.4103536804995782E-3</c:v>
                </c:pt>
                <c:pt idx="49">
                  <c:v>-1.2844367654597511E-2</c:v>
                </c:pt>
                <c:pt idx="50">
                  <c:v>-1.7460272444532521E-2</c:v>
                </c:pt>
                <c:pt idx="51">
                  <c:v>-2.4083552488948001E-2</c:v>
                </c:pt>
                <c:pt idx="52">
                  <c:v>-2.835049127713285E-2</c:v>
                </c:pt>
                <c:pt idx="53">
                  <c:v>-3.1590107333183126E-2</c:v>
                </c:pt>
                <c:pt idx="54">
                  <c:v>-3.5508610010496544E-2</c:v>
                </c:pt>
                <c:pt idx="55">
                  <c:v>-3.9816088488571322E-2</c:v>
                </c:pt>
                <c:pt idx="56">
                  <c:v>-3.714490376821411E-2</c:v>
                </c:pt>
                <c:pt idx="57">
                  <c:v>-3.8165361346902404E-2</c:v>
                </c:pt>
                <c:pt idx="58">
                  <c:v>-3.7192364940134559E-2</c:v>
                </c:pt>
                <c:pt idx="59">
                  <c:v>-3.4974275352132489E-2</c:v>
                </c:pt>
                <c:pt idx="60">
                  <c:v>-2.7703014457090225E-2</c:v>
                </c:pt>
                <c:pt idx="61">
                  <c:v>-2.1551185267105866E-2</c:v>
                </c:pt>
                <c:pt idx="62">
                  <c:v>-1.2594288793103425E-2</c:v>
                </c:pt>
                <c:pt idx="63">
                  <c:v>-3.8827824675951028E-3</c:v>
                </c:pt>
                <c:pt idx="64">
                  <c:v>3.9212656222835651E-3</c:v>
                </c:pt>
                <c:pt idx="65">
                  <c:v>6.8108935543562676E-3</c:v>
                </c:pt>
                <c:pt idx="66">
                  <c:v>9.1574014157695949E-3</c:v>
                </c:pt>
                <c:pt idx="67">
                  <c:v>1.2481356464400628E-2</c:v>
                </c:pt>
                <c:pt idx="68">
                  <c:v>1.4242783167085937E-2</c:v>
                </c:pt>
                <c:pt idx="69">
                  <c:v>1.8128449671366953E-2</c:v>
                </c:pt>
                <c:pt idx="70">
                  <c:v>1.9543023821098737E-2</c:v>
                </c:pt>
                <c:pt idx="71">
                  <c:v>2.102452051468795E-2</c:v>
                </c:pt>
                <c:pt idx="72">
                  <c:v>2.0395452298566319E-2</c:v>
                </c:pt>
                <c:pt idx="73">
                  <c:v>2.0807123761597879E-2</c:v>
                </c:pt>
                <c:pt idx="74">
                  <c:v>2.1339413604607005E-2</c:v>
                </c:pt>
                <c:pt idx="75">
                  <c:v>2.3513555443509304E-2</c:v>
                </c:pt>
                <c:pt idx="76">
                  <c:v>1.8154006003232581E-2</c:v>
                </c:pt>
                <c:pt idx="77">
                  <c:v>2.1150885296381761E-2</c:v>
                </c:pt>
                <c:pt idx="78">
                  <c:v>2.4687159956474414E-2</c:v>
                </c:pt>
                <c:pt idx="79">
                  <c:v>2.5333385020933408E-2</c:v>
                </c:pt>
                <c:pt idx="80">
                  <c:v>2.6599235609774841E-2</c:v>
                </c:pt>
                <c:pt idx="81">
                  <c:v>2.0995163066902967E-2</c:v>
                </c:pt>
                <c:pt idx="82">
                  <c:v>2.2410833492275462E-2</c:v>
                </c:pt>
                <c:pt idx="83">
                  <c:v>2.2655506943123571E-2</c:v>
                </c:pt>
                <c:pt idx="84">
                  <c:v>2.5277823529981758E-2</c:v>
                </c:pt>
                <c:pt idx="85">
                  <c:v>2.8258922983602996E-2</c:v>
                </c:pt>
                <c:pt idx="86">
                  <c:v>2.7066220174208233E-2</c:v>
                </c:pt>
                <c:pt idx="87">
                  <c:v>2.4915448525441253E-2</c:v>
                </c:pt>
                <c:pt idx="88">
                  <c:v>2.7969120579036444E-2</c:v>
                </c:pt>
                <c:pt idx="89">
                  <c:v>2.8854671215062577E-2</c:v>
                </c:pt>
                <c:pt idx="90">
                  <c:v>2.7524675497065498E-2</c:v>
                </c:pt>
                <c:pt idx="91">
                  <c:v>3.0208510557855561E-2</c:v>
                </c:pt>
                <c:pt idx="92">
                  <c:v>2.9106498194945818E-2</c:v>
                </c:pt>
                <c:pt idx="93">
                  <c:v>3.3096616227473508E-2</c:v>
                </c:pt>
                <c:pt idx="94">
                  <c:v>3.528588751049333E-2</c:v>
                </c:pt>
                <c:pt idx="95">
                  <c:v>3.4737077063298649E-2</c:v>
                </c:pt>
                <c:pt idx="96">
                  <c:v>3.0428455330649529E-2</c:v>
                </c:pt>
                <c:pt idx="97">
                  <c:v>3.3737218622420295E-2</c:v>
                </c:pt>
                <c:pt idx="98">
                  <c:v>3.1805599420365205E-2</c:v>
                </c:pt>
                <c:pt idx="99">
                  <c:v>3.1085065673324808E-2</c:v>
                </c:pt>
                <c:pt idx="100">
                  <c:v>2.9570460791793263E-2</c:v>
                </c:pt>
                <c:pt idx="101">
                  <c:v>2.9162850338889879E-2</c:v>
                </c:pt>
                <c:pt idx="102">
                  <c:v>3.1253460303399372E-2</c:v>
                </c:pt>
                <c:pt idx="103">
                  <c:v>2.9451162449309232E-2</c:v>
                </c:pt>
                <c:pt idx="104">
                  <c:v>2.9397792881677987E-2</c:v>
                </c:pt>
                <c:pt idx="105">
                  <c:v>2.8594778660612885E-2</c:v>
                </c:pt>
                <c:pt idx="106">
                  <c:v>2.8839656554917825E-2</c:v>
                </c:pt>
                <c:pt idx="107">
                  <c:v>2.7153347654529369E-2</c:v>
                </c:pt>
                <c:pt idx="108">
                  <c:v>3.0373617505181416E-2</c:v>
                </c:pt>
                <c:pt idx="109">
                  <c:v>2.6820895116803634E-2</c:v>
                </c:pt>
                <c:pt idx="110">
                  <c:v>2.6990043032823818E-2</c:v>
                </c:pt>
                <c:pt idx="111">
                  <c:v>2.917974002689383E-2</c:v>
                </c:pt>
                <c:pt idx="112">
                  <c:v>3.0712091993428947E-2</c:v>
                </c:pt>
                <c:pt idx="113">
                  <c:v>3.0418995407782035E-2</c:v>
                </c:pt>
                <c:pt idx="114">
                  <c:v>3.122791005646075E-2</c:v>
                </c:pt>
                <c:pt idx="115">
                  <c:v>3.1130797476025984E-2</c:v>
                </c:pt>
                <c:pt idx="116">
                  <c:v>3.0989865284606122E-2</c:v>
                </c:pt>
                <c:pt idx="117">
                  <c:v>3.4571040132775455E-2</c:v>
                </c:pt>
                <c:pt idx="118">
                  <c:v>3.129761633711059E-2</c:v>
                </c:pt>
                <c:pt idx="119">
                  <c:v>3.359351756243556E-2</c:v>
                </c:pt>
                <c:pt idx="120">
                  <c:v>3.4711714758709045E-2</c:v>
                </c:pt>
                <c:pt idx="121">
                  <c:v>3.2762879322512317E-2</c:v>
                </c:pt>
                <c:pt idx="122">
                  <c:v>2.8104070970230488E-2</c:v>
                </c:pt>
                <c:pt idx="123">
                  <c:v>2.6575497582857821E-2</c:v>
                </c:pt>
                <c:pt idx="124">
                  <c:v>2.4651791282655378E-2</c:v>
                </c:pt>
                <c:pt idx="125">
                  <c:v>2.3354234682420483E-2</c:v>
                </c:pt>
                <c:pt idx="126">
                  <c:v>2.4130361217884699E-2</c:v>
                </c:pt>
                <c:pt idx="127">
                  <c:v>1.9222624614294137E-2</c:v>
                </c:pt>
                <c:pt idx="128">
                  <c:v>1.9031797131888517E-2</c:v>
                </c:pt>
                <c:pt idx="129">
                  <c:v>1.7296697670449834E-2</c:v>
                </c:pt>
                <c:pt idx="130">
                  <c:v>1.5318252836084678E-2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99-414C-AD8E-2B19E72313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BCS</c:v>
                </c:pt>
              </c:strCache>
            </c:strRef>
          </c:tx>
          <c:spPr>
            <a:ln w="57150">
              <a:solidFill>
                <a:srgbClr val="990033"/>
              </a:solidFill>
            </a:ln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 formatCode="mmm\-yy">
                  <c:v>39814</c:v>
                </c:pt>
                <c:pt idx="49" formatCode="mmm\-yy">
                  <c:v>39845</c:v>
                </c:pt>
                <c:pt idx="50" formatCode="mmm\-yy">
                  <c:v>39873</c:v>
                </c:pt>
                <c:pt idx="51" formatCode="mmm\-yy">
                  <c:v>39904</c:v>
                </c:pt>
                <c:pt idx="52" formatCode="mmm\-yy">
                  <c:v>39934</c:v>
                </c:pt>
                <c:pt idx="53" formatCode="mmm\-yy">
                  <c:v>39965</c:v>
                </c:pt>
                <c:pt idx="54" formatCode="mmm\-yy">
                  <c:v>39995</c:v>
                </c:pt>
                <c:pt idx="55" formatCode="mmm\-yy">
                  <c:v>40026</c:v>
                </c:pt>
                <c:pt idx="56" formatCode="mmm\-yy">
                  <c:v>40057</c:v>
                </c:pt>
                <c:pt idx="57" formatCode="mmm\-yy">
                  <c:v>40087</c:v>
                </c:pt>
                <c:pt idx="58" formatCode="mmm\-yy">
                  <c:v>40118</c:v>
                </c:pt>
                <c:pt idx="59" formatCode="mmm\-yy">
                  <c:v>40148</c:v>
                </c:pt>
                <c:pt idx="60" formatCode="mmm\-yy">
                  <c:v>40179</c:v>
                </c:pt>
                <c:pt idx="61" formatCode="mmm\-yy">
                  <c:v>40210</c:v>
                </c:pt>
                <c:pt idx="62" formatCode="mmm\-yy">
                  <c:v>40238</c:v>
                </c:pt>
                <c:pt idx="63" formatCode="mmm\-yy">
                  <c:v>40269</c:v>
                </c:pt>
                <c:pt idx="64" formatCode="mmm\-yy">
                  <c:v>40299</c:v>
                </c:pt>
                <c:pt idx="65" formatCode="mmm\-yy">
                  <c:v>40330</c:v>
                </c:pt>
                <c:pt idx="66" formatCode="mmm\-yy">
                  <c:v>40360</c:v>
                </c:pt>
                <c:pt idx="67" formatCode="mmm\-yy">
                  <c:v>40391</c:v>
                </c:pt>
                <c:pt idx="68" formatCode="mmm\-yy">
                  <c:v>40422</c:v>
                </c:pt>
                <c:pt idx="69" formatCode="mmm\-yy">
                  <c:v>40452</c:v>
                </c:pt>
                <c:pt idx="70" formatCode="mmm\-yy">
                  <c:v>40483</c:v>
                </c:pt>
                <c:pt idx="71" formatCode="mmm\-yy">
                  <c:v>40513</c:v>
                </c:pt>
                <c:pt idx="72" formatCode="mmm\-yy">
                  <c:v>40544</c:v>
                </c:pt>
                <c:pt idx="73" formatCode="mmm\-yy">
                  <c:v>40575</c:v>
                </c:pt>
                <c:pt idx="74" formatCode="mmm\-yy">
                  <c:v>40603</c:v>
                </c:pt>
                <c:pt idx="75" formatCode="mmm\-yy">
                  <c:v>40634</c:v>
                </c:pt>
                <c:pt idx="76" formatCode="mmm\-yy">
                  <c:v>40664</c:v>
                </c:pt>
                <c:pt idx="77" formatCode="mmm\-yy">
                  <c:v>40695</c:v>
                </c:pt>
                <c:pt idx="78" formatCode="mmm\-yy">
                  <c:v>40725</c:v>
                </c:pt>
                <c:pt idx="79" formatCode="mmm\-yy">
                  <c:v>40756</c:v>
                </c:pt>
                <c:pt idx="80" formatCode="mmm\-yy">
                  <c:v>40787</c:v>
                </c:pt>
                <c:pt idx="81" formatCode="mmm\-yy">
                  <c:v>40817</c:v>
                </c:pt>
                <c:pt idx="82" formatCode="mmm\-yy">
                  <c:v>40848</c:v>
                </c:pt>
                <c:pt idx="83" formatCode="mmm\-yy">
                  <c:v>40878</c:v>
                </c:pt>
                <c:pt idx="84" formatCode="mmm\-yy">
                  <c:v>40909</c:v>
                </c:pt>
                <c:pt idx="85" formatCode="mmm\-yy">
                  <c:v>40940</c:v>
                </c:pt>
                <c:pt idx="86" formatCode="mmm\-yy">
                  <c:v>40969</c:v>
                </c:pt>
                <c:pt idx="87" formatCode="mmm\-yy">
                  <c:v>41000</c:v>
                </c:pt>
                <c:pt idx="88" formatCode="mmm\-yy">
                  <c:v>41030</c:v>
                </c:pt>
                <c:pt idx="89" formatCode="mmm\-yy">
                  <c:v>41061</c:v>
                </c:pt>
                <c:pt idx="90" formatCode="mmm\-yy">
                  <c:v>41091</c:v>
                </c:pt>
                <c:pt idx="91" formatCode="mmm\-yy">
                  <c:v>41122</c:v>
                </c:pt>
                <c:pt idx="92" formatCode="mmm\-yy">
                  <c:v>41153</c:v>
                </c:pt>
                <c:pt idx="93" formatCode="mmm\-yy">
                  <c:v>41183</c:v>
                </c:pt>
                <c:pt idx="94" formatCode="mmm\-yy">
                  <c:v>41214</c:v>
                </c:pt>
                <c:pt idx="95" formatCode="mmm\-yy">
                  <c:v>41244</c:v>
                </c:pt>
                <c:pt idx="96" formatCode="mmm\-yy">
                  <c:v>41275</c:v>
                </c:pt>
                <c:pt idx="97" formatCode="mmm\-yy">
                  <c:v>41306</c:v>
                </c:pt>
                <c:pt idx="98" formatCode="mmm\-yy">
                  <c:v>41334</c:v>
                </c:pt>
                <c:pt idx="99" formatCode="mmm\-yy">
                  <c:v>41365</c:v>
                </c:pt>
                <c:pt idx="100" formatCode="mmm\-yy">
                  <c:v>41395</c:v>
                </c:pt>
                <c:pt idx="101" formatCode="mmm\-yy">
                  <c:v>41426</c:v>
                </c:pt>
                <c:pt idx="102" formatCode="mmm\-yy">
                  <c:v>41456</c:v>
                </c:pt>
                <c:pt idx="103" formatCode="mmm\-yy">
                  <c:v>41487</c:v>
                </c:pt>
                <c:pt idx="104" formatCode="mmm\-yy">
                  <c:v>41518</c:v>
                </c:pt>
                <c:pt idx="105" formatCode="mmm\-yy">
                  <c:v>41548</c:v>
                </c:pt>
                <c:pt idx="106" formatCode="mmm\-yy">
                  <c:v>41579</c:v>
                </c:pt>
                <c:pt idx="107" formatCode="mmm\-yy">
                  <c:v>41609</c:v>
                </c:pt>
                <c:pt idx="108" formatCode="mmm\-yy">
                  <c:v>41640</c:v>
                </c:pt>
                <c:pt idx="109" formatCode="mmm\-yy">
                  <c:v>41671</c:v>
                </c:pt>
                <c:pt idx="110" formatCode="mmm\-yy">
                  <c:v>41699</c:v>
                </c:pt>
                <c:pt idx="111" formatCode="mmm\-yy">
                  <c:v>41730</c:v>
                </c:pt>
                <c:pt idx="112" formatCode="mmm\-yy">
                  <c:v>41760</c:v>
                </c:pt>
                <c:pt idx="113" formatCode="mmm\-yy">
                  <c:v>41791</c:v>
                </c:pt>
                <c:pt idx="114" formatCode="mmm\-yy">
                  <c:v>41821</c:v>
                </c:pt>
                <c:pt idx="115" formatCode="mmm\-yy">
                  <c:v>41852</c:v>
                </c:pt>
                <c:pt idx="116" formatCode="mmm\-yy">
                  <c:v>41883</c:v>
                </c:pt>
                <c:pt idx="117" formatCode="mmm\-yy">
                  <c:v>41913</c:v>
                </c:pt>
                <c:pt idx="118" formatCode="mmm\-yy">
                  <c:v>41944</c:v>
                </c:pt>
                <c:pt idx="119" formatCode="mmm\-yy">
                  <c:v>41974</c:v>
                </c:pt>
                <c:pt idx="120" formatCode="mmm\-yy">
                  <c:v>42005</c:v>
                </c:pt>
                <c:pt idx="121" formatCode="mmm\-yy">
                  <c:v>42036</c:v>
                </c:pt>
                <c:pt idx="122" formatCode="mmm\-yy">
                  <c:v>42064</c:v>
                </c:pt>
                <c:pt idx="123" formatCode="mmm\-yy">
                  <c:v>42095</c:v>
                </c:pt>
                <c:pt idx="124" formatCode="mmm\-yy">
                  <c:v>42125</c:v>
                </c:pt>
                <c:pt idx="125" formatCode="mmm\-yy">
                  <c:v>42156</c:v>
                </c:pt>
                <c:pt idx="126" formatCode="mmm\-yy">
                  <c:v>42186</c:v>
                </c:pt>
                <c:pt idx="127" formatCode="mmm\-yy">
                  <c:v>42217</c:v>
                </c:pt>
                <c:pt idx="128" formatCode="mmm\-yy">
                  <c:v>42248</c:v>
                </c:pt>
                <c:pt idx="129" formatCode="mmm\-yy">
                  <c:v>42278</c:v>
                </c:pt>
                <c:pt idx="130" formatCode="mmm\-yy">
                  <c:v>42309</c:v>
                </c:pt>
                <c:pt idx="131" formatCode="mmm\-yy">
                  <c:v>42339</c:v>
                </c:pt>
                <c:pt idx="132" formatCode="mmm\-yy">
                  <c:v>42370</c:v>
                </c:pt>
              </c:numCache>
            </c:numRef>
          </c:cat>
          <c:val>
            <c:numRef>
              <c:f>Sheet1!$D$2:$D$134</c:f>
              <c:numCache>
                <c:formatCode>General</c:formatCode>
                <c:ptCount val="133"/>
                <c:pt idx="0">
                  <c:v>2.3002421307506182E-2</c:v>
                </c:pt>
                <c:pt idx="1">
                  <c:v>1.7241379310344751E-2</c:v>
                </c:pt>
                <c:pt idx="2">
                  <c:v>1.8181818181818077E-2</c:v>
                </c:pt>
                <c:pt idx="3">
                  <c:v>2.3809523809523725E-2</c:v>
                </c:pt>
                <c:pt idx="4">
                  <c:v>2.2650056625141524E-2</c:v>
                </c:pt>
                <c:pt idx="5">
                  <c:v>2.2836538461538325E-2</c:v>
                </c:pt>
                <c:pt idx="6">
                  <c:v>2.0334928229665206E-2</c:v>
                </c:pt>
                <c:pt idx="7">
                  <c:v>1.9161676646706427E-2</c:v>
                </c:pt>
                <c:pt idx="8">
                  <c:v>3.0681818181818254E-2</c:v>
                </c:pt>
                <c:pt idx="9">
                  <c:v>1.4508928571428603E-2</c:v>
                </c:pt>
                <c:pt idx="10">
                  <c:v>1.4444444444444482E-2</c:v>
                </c:pt>
                <c:pt idx="11">
                  <c:v>6.6740823136817173E-3</c:v>
                </c:pt>
                <c:pt idx="12">
                  <c:v>4.7337278106509562E-3</c:v>
                </c:pt>
                <c:pt idx="13">
                  <c:v>1.8079096045197751E-2</c:v>
                </c:pt>
                <c:pt idx="14">
                  <c:v>1.2276785714285809E-2</c:v>
                </c:pt>
                <c:pt idx="15">
                  <c:v>4.4296788482836025E-3</c:v>
                </c:pt>
                <c:pt idx="16">
                  <c:v>6.6445182724252927E-3</c:v>
                </c:pt>
                <c:pt idx="17">
                  <c:v>5.8754406580494578E-3</c:v>
                </c:pt>
                <c:pt idx="18">
                  <c:v>8.2063305978898882E-3</c:v>
                </c:pt>
                <c:pt idx="19">
                  <c:v>1.5276145710928501E-2</c:v>
                </c:pt>
                <c:pt idx="20">
                  <c:v>9.9228224917309316E-3</c:v>
                </c:pt>
                <c:pt idx="21">
                  <c:v>1.4301430143014215E-2</c:v>
                </c:pt>
                <c:pt idx="22">
                  <c:v>1.0952902519167473E-2</c:v>
                </c:pt>
                <c:pt idx="23">
                  <c:v>1.5469613259668558E-2</c:v>
                </c:pt>
                <c:pt idx="24">
                  <c:v>1.1778563015312216E-2</c:v>
                </c:pt>
                <c:pt idx="25">
                  <c:v>9.9889012208658201E-3</c:v>
                </c:pt>
                <c:pt idx="26">
                  <c:v>1.4332965821389099E-2</c:v>
                </c:pt>
                <c:pt idx="27">
                  <c:v>2.6460859977949225E-2</c:v>
                </c:pt>
                <c:pt idx="28">
                  <c:v>1.650165016501659E-2</c:v>
                </c:pt>
                <c:pt idx="29">
                  <c:v>3.6214953271028083E-2</c:v>
                </c:pt>
                <c:pt idx="30">
                  <c:v>2.0930232558139528E-2</c:v>
                </c:pt>
                <c:pt idx="31">
                  <c:v>4.6296296296295392E-3</c:v>
                </c:pt>
                <c:pt idx="32">
                  <c:v>2.4017467248908408E-2</c:v>
                </c:pt>
                <c:pt idx="33">
                  <c:v>3.2537960954446943E-2</c:v>
                </c:pt>
                <c:pt idx="34">
                  <c:v>3.5752979414951147E-2</c:v>
                </c:pt>
                <c:pt idx="35">
                  <c:v>3.482045701849823E-2</c:v>
                </c:pt>
                <c:pt idx="36">
                  <c:v>4.3073341094295614E-2</c:v>
                </c:pt>
                <c:pt idx="37">
                  <c:v>4.7252747252747307E-2</c:v>
                </c:pt>
                <c:pt idx="38">
                  <c:v>3.8043478260869623E-2</c:v>
                </c:pt>
                <c:pt idx="39">
                  <c:v>3.7593984962406068E-2</c:v>
                </c:pt>
                <c:pt idx="40">
                  <c:v>3.3549783549783552E-2</c:v>
                </c:pt>
                <c:pt idx="41">
                  <c:v>3.382187147688831E-2</c:v>
                </c:pt>
                <c:pt idx="42">
                  <c:v>4.5558086560364419E-2</c:v>
                </c:pt>
                <c:pt idx="43">
                  <c:v>4.6082949308755783E-2</c:v>
                </c:pt>
                <c:pt idx="44">
                  <c:v>3.6247334754797578E-2</c:v>
                </c:pt>
                <c:pt idx="45">
                  <c:v>4.0966386554621703E-2</c:v>
                </c:pt>
                <c:pt idx="46">
                  <c:v>4.1841004184100417E-2</c:v>
                </c:pt>
                <c:pt idx="47">
                  <c:v>3.6803364879074651E-2</c:v>
                </c:pt>
                <c:pt idx="48">
                  <c:v>6.1383928571428603E-2</c:v>
                </c:pt>
                <c:pt idx="49">
                  <c:v>2.5183630640084109E-2</c:v>
                </c:pt>
                <c:pt idx="50">
                  <c:v>2.5130890052356136E-2</c:v>
                </c:pt>
                <c:pt idx="51">
                  <c:v>1.7598343685300222E-2</c:v>
                </c:pt>
                <c:pt idx="52">
                  <c:v>2.0942408376963373E-2</c:v>
                </c:pt>
                <c:pt idx="53">
                  <c:v>1.3086150490730697E-2</c:v>
                </c:pt>
                <c:pt idx="54">
                  <c:v>8.7145969498909626E-3</c:v>
                </c:pt>
                <c:pt idx="55">
                  <c:v>1.5418502202643181E-2</c:v>
                </c:pt>
                <c:pt idx="56">
                  <c:v>4.1152263374484299E-3</c:v>
                </c:pt>
                <c:pt idx="57">
                  <c:v>-7.0635721493439441E-3</c:v>
                </c:pt>
                <c:pt idx="58">
                  <c:v>-5.020080321285092E-3</c:v>
                </c:pt>
                <c:pt idx="59">
                  <c:v>3.0425963488844854E-3</c:v>
                </c:pt>
                <c:pt idx="60">
                  <c:v>-5.2576235541534899E-3</c:v>
                </c:pt>
                <c:pt idx="61">
                  <c:v>-2.0470829068577334E-3</c:v>
                </c:pt>
                <c:pt idx="62">
                  <c:v>7.1501532175688443E-3</c:v>
                </c:pt>
                <c:pt idx="63">
                  <c:v>1.3224821973550238E-2</c:v>
                </c:pt>
                <c:pt idx="64">
                  <c:v>2.4615384615384706E-2</c:v>
                </c:pt>
                <c:pt idx="65">
                  <c:v>1.8299246501614519E-2</c:v>
                </c:pt>
                <c:pt idx="66">
                  <c:v>2.051835853131756E-2</c:v>
                </c:pt>
                <c:pt idx="67">
                  <c:v>1.626898047722336E-2</c:v>
                </c:pt>
                <c:pt idx="68">
                  <c:v>1.2295081967213184E-2</c:v>
                </c:pt>
                <c:pt idx="69">
                  <c:v>1.0162601626016343E-2</c:v>
                </c:pt>
                <c:pt idx="70">
                  <c:v>1.0090817356205761E-2</c:v>
                </c:pt>
                <c:pt idx="71">
                  <c:v>1.0111223458038499E-2</c:v>
                </c:pt>
                <c:pt idx="72">
                  <c:v>9.5137420718816035E-3</c:v>
                </c:pt>
                <c:pt idx="73">
                  <c:v>5.12820512820511E-3</c:v>
                </c:pt>
                <c:pt idx="74">
                  <c:v>-2.0283975659227682E-3</c:v>
                </c:pt>
                <c:pt idx="75">
                  <c:v>-3.0120481927710108E-3</c:v>
                </c:pt>
                <c:pt idx="76">
                  <c:v>-1.4014014014014031E-2</c:v>
                </c:pt>
                <c:pt idx="77">
                  <c:v>1.0570824524314126E-3</c:v>
                </c:pt>
                <c:pt idx="78">
                  <c:v>-4.2328042328042548E-3</c:v>
                </c:pt>
                <c:pt idx="79">
                  <c:v>4.2689434364993062E-3</c:v>
                </c:pt>
                <c:pt idx="80">
                  <c:v>-1.0121457489878583E-2</c:v>
                </c:pt>
                <c:pt idx="81">
                  <c:v>-1.106639839034218E-2</c:v>
                </c:pt>
                <c:pt idx="82">
                  <c:v>-1.2987012987012991E-2</c:v>
                </c:pt>
                <c:pt idx="83">
                  <c:v>-1.7017017017017078E-2</c:v>
                </c:pt>
                <c:pt idx="84">
                  <c:v>-3.3507853403141441E-2</c:v>
                </c:pt>
                <c:pt idx="85">
                  <c:v>-1.122448979591828E-2</c:v>
                </c:pt>
                <c:pt idx="86">
                  <c:v>-1.4227642276422814E-2</c:v>
                </c:pt>
                <c:pt idx="87">
                  <c:v>-2.0140986908359082E-3</c:v>
                </c:pt>
                <c:pt idx="88">
                  <c:v>1.7258883248731038E-2</c:v>
                </c:pt>
                <c:pt idx="89">
                  <c:v>2.3231256599788752E-2</c:v>
                </c:pt>
                <c:pt idx="90">
                  <c:v>7.4388947927737092E-3</c:v>
                </c:pt>
                <c:pt idx="91">
                  <c:v>5.3134962805525543E-3</c:v>
                </c:pt>
                <c:pt idx="92">
                  <c:v>2.0449897750511203E-2</c:v>
                </c:pt>
                <c:pt idx="93">
                  <c:v>2.9501525940996975E-2</c:v>
                </c:pt>
                <c:pt idx="94">
                  <c:v>3.7449392712550544E-2</c:v>
                </c:pt>
                <c:pt idx="95">
                  <c:v>3.7678207739307634E-2</c:v>
                </c:pt>
                <c:pt idx="96">
                  <c:v>5.4171180931744223E-2</c:v>
                </c:pt>
                <c:pt idx="97">
                  <c:v>5.056759545923617E-2</c:v>
                </c:pt>
                <c:pt idx="98">
                  <c:v>5.4639175257731987E-2</c:v>
                </c:pt>
                <c:pt idx="99">
                  <c:v>2.7245206861755911E-2</c:v>
                </c:pt>
                <c:pt idx="100">
                  <c:v>2.2954091816367317E-2</c:v>
                </c:pt>
                <c:pt idx="101">
                  <c:v>2.3735810113518996E-2</c:v>
                </c:pt>
                <c:pt idx="102">
                  <c:v>2.0042194092827037E-2</c:v>
                </c:pt>
                <c:pt idx="103">
                  <c:v>5.1797040169133224E-2</c:v>
                </c:pt>
                <c:pt idx="104">
                  <c:v>5.3106212424849586E-2</c:v>
                </c:pt>
                <c:pt idx="105">
                  <c:v>5.3359683794466317E-2</c:v>
                </c:pt>
                <c:pt idx="106">
                  <c:v>5.1707317073170778E-2</c:v>
                </c:pt>
                <c:pt idx="107">
                  <c:v>4.219823356231589E-2</c:v>
                </c:pt>
                <c:pt idx="108">
                  <c:v>3.9054470709146916E-2</c:v>
                </c:pt>
                <c:pt idx="109">
                  <c:v>2.8487229862475427E-2</c:v>
                </c:pt>
                <c:pt idx="110">
                  <c:v>2.8347996089931549E-2</c:v>
                </c:pt>
                <c:pt idx="111">
                  <c:v>3.9292730844793677E-2</c:v>
                </c:pt>
                <c:pt idx="112">
                  <c:v>3.8048780487804912E-2</c:v>
                </c:pt>
                <c:pt idx="113">
                  <c:v>3.2258064516129004E-2</c:v>
                </c:pt>
                <c:pt idx="114">
                  <c:v>4.2399172699069121E-2</c:v>
                </c:pt>
                <c:pt idx="115">
                  <c:v>2.5125628140703515E-2</c:v>
                </c:pt>
                <c:pt idx="116">
                  <c:v>8.5632730732636553E-3</c:v>
                </c:pt>
                <c:pt idx="117">
                  <c:v>7.5046904315199114E-3</c:v>
                </c:pt>
                <c:pt idx="118">
                  <c:v>3.7105751391466324E-3</c:v>
                </c:pt>
                <c:pt idx="119">
                  <c:v>1.2241054613935987E-2</c:v>
                </c:pt>
                <c:pt idx="120">
                  <c:v>1.4836795252225476E-2</c:v>
                </c:pt>
                <c:pt idx="121">
                  <c:v>6.6857688634194279E-3</c:v>
                </c:pt>
                <c:pt idx="122">
                  <c:v>1.9011406844107182E-3</c:v>
                </c:pt>
                <c:pt idx="123">
                  <c:v>8.5066162570888171E-3</c:v>
                </c:pt>
                <c:pt idx="124">
                  <c:v>9.3984962406015171E-3</c:v>
                </c:pt>
                <c:pt idx="125">
                  <c:v>7.8125E-3</c:v>
                </c:pt>
                <c:pt idx="126">
                  <c:v>1.0912698412698596E-2</c:v>
                </c:pt>
                <c:pt idx="127">
                  <c:v>3.9215686274509665E-3</c:v>
                </c:pt>
                <c:pt idx="128">
                  <c:v>7.547169811320753E-3</c:v>
                </c:pt>
                <c:pt idx="129">
                  <c:v>1.0242085661080091E-2</c:v>
                </c:pt>
                <c:pt idx="130">
                  <c:v>8.3179297597042456E-3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99-414C-AD8E-2B19E7231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6862848"/>
        <c:axId val="506859320"/>
      </c:lineChart>
      <c:dateAx>
        <c:axId val="50686284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859320"/>
        <c:crosses val="autoZero"/>
        <c:auto val="1"/>
        <c:lblOffset val="100"/>
        <c:baseTimeUnit val="months"/>
      </c:dateAx>
      <c:valAx>
        <c:axId val="506859320"/>
        <c:scaling>
          <c:orientation val="minMax"/>
          <c:max val="7.0000000000000021E-2"/>
          <c:min val="-6.0000000000000032E-2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0%" sourceLinked="0"/>
        <c:majorTickMark val="out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6862848"/>
        <c:crosses val="autoZero"/>
        <c:crossBetween val="between"/>
        <c:majorUnit val="1.0000000000000005E-2"/>
        <c:minorUnit val="5.000000000000001E-3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69635261109603E-2"/>
          <c:y val="2.4079018855892125E-2"/>
          <c:w val="0.8457599934963882"/>
          <c:h val="0.88114403870847691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Existing</c:v>
                </c:pt>
              </c:strCache>
            </c:strRef>
          </c:tx>
          <c:spPr>
            <a:solidFill>
              <a:srgbClr val="00B0F0"/>
            </a:solidFill>
            <a:ln w="28575">
              <a:solidFill>
                <a:schemeClr val="tx1"/>
              </a:solidFill>
              <a:prstDash val="solid"/>
            </a:ln>
          </c:spPr>
          <c:cat>
            <c:numRef>
              <c:f>Sheet1!$A$2:$A$192</c:f>
              <c:numCache>
                <c:formatCode>[$-409]mmm\-yy;@</c:formatCode>
                <c:ptCount val="191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 formatCode="mmm\-yy">
                  <c:v>38996</c:v>
                </c:pt>
                <c:pt idx="82">
                  <c:v>39022</c:v>
                </c:pt>
                <c:pt idx="83" formatCode="mmm\-yy">
                  <c:v>39052</c:v>
                </c:pt>
                <c:pt idx="84" formatCode="mmm\-yy">
                  <c:v>39083</c:v>
                </c:pt>
                <c:pt idx="85" formatCode="mmm\-yy">
                  <c:v>39114</c:v>
                </c:pt>
                <c:pt idx="86" formatCode="mmm\-yy">
                  <c:v>39142</c:v>
                </c:pt>
                <c:pt idx="87" formatCode="mmm\-yy">
                  <c:v>39173</c:v>
                </c:pt>
                <c:pt idx="88" formatCode="mmm\-yy">
                  <c:v>39203</c:v>
                </c:pt>
                <c:pt idx="89" formatCode="mmm\-yy">
                  <c:v>39234</c:v>
                </c:pt>
                <c:pt idx="90" formatCode="mmm\-yy">
                  <c:v>39264</c:v>
                </c:pt>
                <c:pt idx="91" formatCode="mmm\-yy">
                  <c:v>39295</c:v>
                </c:pt>
                <c:pt idx="92" formatCode="mmm\-yy">
                  <c:v>39326</c:v>
                </c:pt>
                <c:pt idx="93" formatCode="mmm\-yy">
                  <c:v>39356</c:v>
                </c:pt>
                <c:pt idx="94" formatCode="mmm\-yy">
                  <c:v>39387</c:v>
                </c:pt>
                <c:pt idx="95" formatCode="mmm\-yy">
                  <c:v>39417</c:v>
                </c:pt>
                <c:pt idx="96" formatCode="mmm\-yy">
                  <c:v>39448</c:v>
                </c:pt>
                <c:pt idx="97" formatCode="mmm\-yy">
                  <c:v>39479</c:v>
                </c:pt>
                <c:pt idx="98" formatCode="mmm\-yy">
                  <c:v>39508</c:v>
                </c:pt>
                <c:pt idx="99" formatCode="mmm\-yy">
                  <c:v>39539</c:v>
                </c:pt>
                <c:pt idx="100" formatCode="mmm\-yy">
                  <c:v>39569</c:v>
                </c:pt>
                <c:pt idx="101" formatCode="mmm\-yy">
                  <c:v>39600</c:v>
                </c:pt>
                <c:pt idx="102" formatCode="mmm\-yy">
                  <c:v>39630</c:v>
                </c:pt>
                <c:pt idx="103" formatCode="mmm\-yy">
                  <c:v>39661</c:v>
                </c:pt>
                <c:pt idx="104" formatCode="mmm\-yy">
                  <c:v>39692</c:v>
                </c:pt>
                <c:pt idx="105" formatCode="mmm\-yy">
                  <c:v>39722</c:v>
                </c:pt>
                <c:pt idx="106" formatCode="mmm\-yy">
                  <c:v>39753</c:v>
                </c:pt>
                <c:pt idx="107" formatCode="mmm\-yy">
                  <c:v>39783</c:v>
                </c:pt>
                <c:pt idx="108" formatCode="mmm\-yy">
                  <c:v>39814</c:v>
                </c:pt>
                <c:pt idx="109" formatCode="mmm\-yy">
                  <c:v>39845</c:v>
                </c:pt>
                <c:pt idx="110" formatCode="mmm\-yy">
                  <c:v>39873</c:v>
                </c:pt>
                <c:pt idx="111" formatCode="mmm\-yy">
                  <c:v>39904</c:v>
                </c:pt>
                <c:pt idx="112" formatCode="mmm\-yy">
                  <c:v>39934</c:v>
                </c:pt>
                <c:pt idx="113" formatCode="mmm\-yy">
                  <c:v>39965</c:v>
                </c:pt>
                <c:pt idx="114" formatCode="mmm\-yy">
                  <c:v>39995</c:v>
                </c:pt>
                <c:pt idx="115" formatCode="mmm\-yy">
                  <c:v>40026</c:v>
                </c:pt>
                <c:pt idx="116" formatCode="mmm\-yy">
                  <c:v>40057</c:v>
                </c:pt>
                <c:pt idx="117" formatCode="mmm\-yy">
                  <c:v>40087</c:v>
                </c:pt>
                <c:pt idx="118" formatCode="mmm\-yy">
                  <c:v>40118</c:v>
                </c:pt>
                <c:pt idx="119" formatCode="mmm\-yy">
                  <c:v>40148</c:v>
                </c:pt>
                <c:pt idx="120" formatCode="mmm\-yy">
                  <c:v>40179</c:v>
                </c:pt>
                <c:pt idx="121" formatCode="mmm\-yy">
                  <c:v>40210</c:v>
                </c:pt>
                <c:pt idx="122" formatCode="mmm\-yy">
                  <c:v>40238</c:v>
                </c:pt>
                <c:pt idx="123" formatCode="mmm\-yy">
                  <c:v>40269</c:v>
                </c:pt>
                <c:pt idx="124" formatCode="mmm\-yy">
                  <c:v>40299</c:v>
                </c:pt>
                <c:pt idx="125" formatCode="mmm\-yy">
                  <c:v>40330</c:v>
                </c:pt>
                <c:pt idx="126" formatCode="mmm\-yy">
                  <c:v>40360</c:v>
                </c:pt>
                <c:pt idx="127" formatCode="mmm\-yy">
                  <c:v>40391</c:v>
                </c:pt>
                <c:pt idx="128" formatCode="mmm\-yy">
                  <c:v>40422</c:v>
                </c:pt>
                <c:pt idx="129" formatCode="mmm\-yy">
                  <c:v>40452</c:v>
                </c:pt>
                <c:pt idx="130" formatCode="mmm\-yy">
                  <c:v>40483</c:v>
                </c:pt>
                <c:pt idx="131" formatCode="mmm\-yy">
                  <c:v>40513</c:v>
                </c:pt>
                <c:pt idx="132" formatCode="mmm\-yy">
                  <c:v>40544</c:v>
                </c:pt>
                <c:pt idx="133" formatCode="mmm\-yy">
                  <c:v>40575</c:v>
                </c:pt>
                <c:pt idx="134" formatCode="mmm\-yy">
                  <c:v>40603</c:v>
                </c:pt>
                <c:pt idx="135" formatCode="mmm\-yy">
                  <c:v>40634</c:v>
                </c:pt>
                <c:pt idx="136" formatCode="mmm\-yy">
                  <c:v>40664</c:v>
                </c:pt>
                <c:pt idx="137" formatCode="mmm\-yy">
                  <c:v>40695</c:v>
                </c:pt>
                <c:pt idx="138" formatCode="mmm\-yy">
                  <c:v>40725</c:v>
                </c:pt>
                <c:pt idx="139" formatCode="mmm\-yy">
                  <c:v>40756</c:v>
                </c:pt>
                <c:pt idx="140" formatCode="mmm\-yy">
                  <c:v>40787</c:v>
                </c:pt>
                <c:pt idx="141" formatCode="mmm\-yy">
                  <c:v>40817</c:v>
                </c:pt>
                <c:pt idx="142" formatCode="mmm\-yy">
                  <c:v>40848</c:v>
                </c:pt>
                <c:pt idx="143" formatCode="mmm\-yy">
                  <c:v>40878</c:v>
                </c:pt>
                <c:pt idx="144" formatCode="mmm\-yy">
                  <c:v>40909</c:v>
                </c:pt>
                <c:pt idx="145" formatCode="mmm\-yy">
                  <c:v>40940</c:v>
                </c:pt>
                <c:pt idx="146" formatCode="mmm\-yy">
                  <c:v>40969</c:v>
                </c:pt>
                <c:pt idx="147" formatCode="mmm\-yy">
                  <c:v>41000</c:v>
                </c:pt>
                <c:pt idx="148" formatCode="mmm\-yy">
                  <c:v>41030</c:v>
                </c:pt>
                <c:pt idx="149" formatCode="mmm\-yy">
                  <c:v>41061</c:v>
                </c:pt>
                <c:pt idx="150" formatCode="mmm\-yy">
                  <c:v>41091</c:v>
                </c:pt>
                <c:pt idx="151" formatCode="mmm\-yy">
                  <c:v>41122</c:v>
                </c:pt>
                <c:pt idx="152" formatCode="mmm\-yy">
                  <c:v>41153</c:v>
                </c:pt>
                <c:pt idx="153" formatCode="mmm\-yy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  <c:pt idx="176" formatCode="mmm\-yy">
                  <c:v>41883</c:v>
                </c:pt>
                <c:pt idx="177" formatCode="mmm\-yy">
                  <c:v>41913</c:v>
                </c:pt>
                <c:pt idx="178" formatCode="mmm\-yy">
                  <c:v>41944</c:v>
                </c:pt>
                <c:pt idx="179" formatCode="mmm\-yy">
                  <c:v>41974</c:v>
                </c:pt>
                <c:pt idx="180" formatCode="mmm\-yy">
                  <c:v>42005</c:v>
                </c:pt>
                <c:pt idx="181" formatCode="mmm\-yy">
                  <c:v>42036</c:v>
                </c:pt>
                <c:pt idx="182" formatCode="mmm\-yy">
                  <c:v>42064</c:v>
                </c:pt>
                <c:pt idx="183" formatCode="mmm\-yy">
                  <c:v>42095</c:v>
                </c:pt>
                <c:pt idx="184" formatCode="mmm\-yy">
                  <c:v>42125</c:v>
                </c:pt>
                <c:pt idx="185" formatCode="mmm\-yy">
                  <c:v>42156</c:v>
                </c:pt>
                <c:pt idx="186" formatCode="mmm\-yy">
                  <c:v>42186</c:v>
                </c:pt>
                <c:pt idx="187" formatCode="mmm\-yy">
                  <c:v>42217</c:v>
                </c:pt>
                <c:pt idx="188" formatCode="mmm\-yy">
                  <c:v>42248</c:v>
                </c:pt>
                <c:pt idx="189" formatCode="mmm\-yy">
                  <c:v>42278</c:v>
                </c:pt>
                <c:pt idx="190" formatCode="mmm\-yy">
                  <c:v>42309</c:v>
                </c:pt>
              </c:numCache>
            </c:numRef>
          </c:cat>
          <c:val>
            <c:numRef>
              <c:f>Sheet1!$C$2:$C$192</c:f>
              <c:numCache>
                <c:formatCode>#,##0;[Red]#,##0</c:formatCode>
                <c:ptCount val="191"/>
                <c:pt idx="0">
                  <c:v>4640</c:v>
                </c:pt>
                <c:pt idx="1">
                  <c:v>4570</c:v>
                </c:pt>
                <c:pt idx="2">
                  <c:v>4640</c:v>
                </c:pt>
                <c:pt idx="3">
                  <c:v>4630</c:v>
                </c:pt>
                <c:pt idx="4">
                  <c:v>4570</c:v>
                </c:pt>
                <c:pt idx="5">
                  <c:v>4570</c:v>
                </c:pt>
                <c:pt idx="6">
                  <c:v>4550</c:v>
                </c:pt>
                <c:pt idx="7">
                  <c:v>4600</c:v>
                </c:pt>
                <c:pt idx="8">
                  <c:v>4690</c:v>
                </c:pt>
                <c:pt idx="9">
                  <c:v>4650</c:v>
                </c:pt>
                <c:pt idx="10">
                  <c:v>4740</c:v>
                </c:pt>
                <c:pt idx="11">
                  <c:v>4520</c:v>
                </c:pt>
                <c:pt idx="12">
                  <c:v>4550</c:v>
                </c:pt>
                <c:pt idx="13">
                  <c:v>4660</c:v>
                </c:pt>
                <c:pt idx="14">
                  <c:v>4830</c:v>
                </c:pt>
                <c:pt idx="15">
                  <c:v>4730</c:v>
                </c:pt>
                <c:pt idx="16">
                  <c:v>4680</c:v>
                </c:pt>
                <c:pt idx="17">
                  <c:v>4820</c:v>
                </c:pt>
                <c:pt idx="18">
                  <c:v>4810</c:v>
                </c:pt>
                <c:pt idx="19">
                  <c:v>4850</c:v>
                </c:pt>
                <c:pt idx="20">
                  <c:v>4630</c:v>
                </c:pt>
                <c:pt idx="21">
                  <c:v>4650</c:v>
                </c:pt>
                <c:pt idx="22">
                  <c:v>4650</c:v>
                </c:pt>
                <c:pt idx="23">
                  <c:v>4860</c:v>
                </c:pt>
                <c:pt idx="24">
                  <c:v>5220</c:v>
                </c:pt>
                <c:pt idx="25">
                  <c:v>5200</c:v>
                </c:pt>
                <c:pt idx="26">
                  <c:v>4980</c:v>
                </c:pt>
                <c:pt idx="27">
                  <c:v>5000</c:v>
                </c:pt>
                <c:pt idx="28">
                  <c:v>4970</c:v>
                </c:pt>
                <c:pt idx="29">
                  <c:v>4860</c:v>
                </c:pt>
                <c:pt idx="30">
                  <c:v>4780</c:v>
                </c:pt>
                <c:pt idx="31">
                  <c:v>4730</c:v>
                </c:pt>
                <c:pt idx="32">
                  <c:v>4870</c:v>
                </c:pt>
                <c:pt idx="33">
                  <c:v>5020</c:v>
                </c:pt>
                <c:pt idx="34">
                  <c:v>5060</c:v>
                </c:pt>
                <c:pt idx="35">
                  <c:v>5280</c:v>
                </c:pt>
                <c:pt idx="36">
                  <c:v>5330</c:v>
                </c:pt>
                <c:pt idx="37">
                  <c:v>5290</c:v>
                </c:pt>
                <c:pt idx="38">
                  <c:v>5170</c:v>
                </c:pt>
                <c:pt idx="39">
                  <c:v>5150</c:v>
                </c:pt>
                <c:pt idx="40">
                  <c:v>5240</c:v>
                </c:pt>
                <c:pt idx="41">
                  <c:v>5240</c:v>
                </c:pt>
                <c:pt idx="42">
                  <c:v>5530</c:v>
                </c:pt>
                <c:pt idx="43">
                  <c:v>5760</c:v>
                </c:pt>
                <c:pt idx="44">
                  <c:v>5800</c:v>
                </c:pt>
                <c:pt idx="45">
                  <c:v>5630</c:v>
                </c:pt>
                <c:pt idx="46">
                  <c:v>5480</c:v>
                </c:pt>
                <c:pt idx="47">
                  <c:v>5700</c:v>
                </c:pt>
                <c:pt idx="48">
                  <c:v>5510</c:v>
                </c:pt>
                <c:pt idx="49">
                  <c:v>5630</c:v>
                </c:pt>
                <c:pt idx="50">
                  <c:v>5860</c:v>
                </c:pt>
                <c:pt idx="51">
                  <c:v>5920</c:v>
                </c:pt>
                <c:pt idx="52">
                  <c:v>6030</c:v>
                </c:pt>
                <c:pt idx="53">
                  <c:v>6090</c:v>
                </c:pt>
                <c:pt idx="54">
                  <c:v>6000</c:v>
                </c:pt>
                <c:pt idx="55">
                  <c:v>5870</c:v>
                </c:pt>
                <c:pt idx="56">
                  <c:v>5880</c:v>
                </c:pt>
                <c:pt idx="57">
                  <c:v>6020</c:v>
                </c:pt>
                <c:pt idx="58">
                  <c:v>6110</c:v>
                </c:pt>
                <c:pt idx="59">
                  <c:v>6050</c:v>
                </c:pt>
                <c:pt idx="60">
                  <c:v>6200</c:v>
                </c:pt>
                <c:pt idx="61">
                  <c:v>6030</c:v>
                </c:pt>
                <c:pt idx="62">
                  <c:v>6110</c:v>
                </c:pt>
                <c:pt idx="63">
                  <c:v>6230</c:v>
                </c:pt>
                <c:pt idx="64">
                  <c:v>6180</c:v>
                </c:pt>
                <c:pt idx="65">
                  <c:v>6250</c:v>
                </c:pt>
                <c:pt idx="66">
                  <c:v>6240</c:v>
                </c:pt>
                <c:pt idx="67">
                  <c:v>6310</c:v>
                </c:pt>
                <c:pt idx="68">
                  <c:v>6340</c:v>
                </c:pt>
                <c:pt idx="69">
                  <c:v>6210</c:v>
                </c:pt>
                <c:pt idx="70">
                  <c:v>6130</c:v>
                </c:pt>
                <c:pt idx="71">
                  <c:v>5950</c:v>
                </c:pt>
                <c:pt idx="72">
                  <c:v>5860</c:v>
                </c:pt>
                <c:pt idx="73">
                  <c:v>5980</c:v>
                </c:pt>
                <c:pt idx="74">
                  <c:v>5990</c:v>
                </c:pt>
                <c:pt idx="75">
                  <c:v>5870</c:v>
                </c:pt>
                <c:pt idx="76">
                  <c:v>5750</c:v>
                </c:pt>
                <c:pt idx="77">
                  <c:v>5700</c:v>
                </c:pt>
                <c:pt idx="78">
                  <c:v>5530</c:v>
                </c:pt>
                <c:pt idx="79">
                  <c:v>5560</c:v>
                </c:pt>
                <c:pt idx="80">
                  <c:v>5510</c:v>
                </c:pt>
                <c:pt idx="81">
                  <c:v>5590</c:v>
                </c:pt>
                <c:pt idx="82">
                  <c:v>5560</c:v>
                </c:pt>
                <c:pt idx="83">
                  <c:v>5620</c:v>
                </c:pt>
                <c:pt idx="84">
                  <c:v>5020</c:v>
                </c:pt>
                <c:pt idx="85">
                  <c:v>5080</c:v>
                </c:pt>
                <c:pt idx="86">
                  <c:v>4780</c:v>
                </c:pt>
                <c:pt idx="87">
                  <c:v>4620</c:v>
                </c:pt>
                <c:pt idx="88">
                  <c:v>4590</c:v>
                </c:pt>
                <c:pt idx="89">
                  <c:v>4490</c:v>
                </c:pt>
                <c:pt idx="90">
                  <c:v>4440</c:v>
                </c:pt>
                <c:pt idx="91">
                  <c:v>4280</c:v>
                </c:pt>
                <c:pt idx="92">
                  <c:v>3990</c:v>
                </c:pt>
                <c:pt idx="93">
                  <c:v>3910</c:v>
                </c:pt>
                <c:pt idx="94">
                  <c:v>3940</c:v>
                </c:pt>
                <c:pt idx="95">
                  <c:v>3880</c:v>
                </c:pt>
                <c:pt idx="96">
                  <c:v>3710</c:v>
                </c:pt>
                <c:pt idx="97">
                  <c:v>3640</c:v>
                </c:pt>
                <c:pt idx="98">
                  <c:v>3700</c:v>
                </c:pt>
                <c:pt idx="99">
                  <c:v>3660</c:v>
                </c:pt>
                <c:pt idx="100">
                  <c:v>3680</c:v>
                </c:pt>
                <c:pt idx="101">
                  <c:v>3630</c:v>
                </c:pt>
                <c:pt idx="102">
                  <c:v>3690</c:v>
                </c:pt>
                <c:pt idx="103">
                  <c:v>3740</c:v>
                </c:pt>
                <c:pt idx="104">
                  <c:v>3800</c:v>
                </c:pt>
                <c:pt idx="105">
                  <c:v>3630</c:v>
                </c:pt>
                <c:pt idx="106">
                  <c:v>3390</c:v>
                </c:pt>
                <c:pt idx="107">
                  <c:v>3590</c:v>
                </c:pt>
                <c:pt idx="108">
                  <c:v>3460</c:v>
                </c:pt>
                <c:pt idx="109">
                  <c:v>3570</c:v>
                </c:pt>
                <c:pt idx="110">
                  <c:v>3480</c:v>
                </c:pt>
                <c:pt idx="111">
                  <c:v>3510</c:v>
                </c:pt>
                <c:pt idx="112">
                  <c:v>3580</c:v>
                </c:pt>
                <c:pt idx="113">
                  <c:v>3660</c:v>
                </c:pt>
                <c:pt idx="114">
                  <c:v>3890</c:v>
                </c:pt>
                <c:pt idx="115">
                  <c:v>3960</c:v>
                </c:pt>
                <c:pt idx="116">
                  <c:v>4120</c:v>
                </c:pt>
                <c:pt idx="117">
                  <c:v>4460</c:v>
                </c:pt>
                <c:pt idx="118">
                  <c:v>4830</c:v>
                </c:pt>
                <c:pt idx="119">
                  <c:v>3900</c:v>
                </c:pt>
                <c:pt idx="120">
                  <c:v>3700</c:v>
                </c:pt>
                <c:pt idx="121">
                  <c:v>3740</c:v>
                </c:pt>
                <c:pt idx="122">
                  <c:v>3990</c:v>
                </c:pt>
                <c:pt idx="123">
                  <c:v>4280</c:v>
                </c:pt>
                <c:pt idx="124">
                  <c:v>4340</c:v>
                </c:pt>
                <c:pt idx="125">
                  <c:v>3950</c:v>
                </c:pt>
                <c:pt idx="126">
                  <c:v>3060</c:v>
                </c:pt>
                <c:pt idx="127">
                  <c:v>3250</c:v>
                </c:pt>
                <c:pt idx="128">
                  <c:v>3420</c:v>
                </c:pt>
                <c:pt idx="129">
                  <c:v>3400</c:v>
                </c:pt>
                <c:pt idx="130">
                  <c:v>3560</c:v>
                </c:pt>
                <c:pt idx="131">
                  <c:v>3770</c:v>
                </c:pt>
                <c:pt idx="132">
                  <c:v>3890</c:v>
                </c:pt>
                <c:pt idx="133">
                  <c:v>3660</c:v>
                </c:pt>
                <c:pt idx="134">
                  <c:v>3730</c:v>
                </c:pt>
                <c:pt idx="135">
                  <c:v>3670</c:v>
                </c:pt>
                <c:pt idx="136">
                  <c:v>3650</c:v>
                </c:pt>
                <c:pt idx="137">
                  <c:v>3730</c:v>
                </c:pt>
                <c:pt idx="138">
                  <c:v>3710</c:v>
                </c:pt>
                <c:pt idx="139">
                  <c:v>3910</c:v>
                </c:pt>
                <c:pt idx="140">
                  <c:v>3850</c:v>
                </c:pt>
                <c:pt idx="141">
                  <c:v>3880</c:v>
                </c:pt>
                <c:pt idx="142">
                  <c:v>3940</c:v>
                </c:pt>
                <c:pt idx="143">
                  <c:v>3890</c:v>
                </c:pt>
                <c:pt idx="144">
                  <c:v>3970</c:v>
                </c:pt>
                <c:pt idx="145">
                  <c:v>4070</c:v>
                </c:pt>
                <c:pt idx="146">
                  <c:v>4020</c:v>
                </c:pt>
                <c:pt idx="147">
                  <c:v>4080</c:v>
                </c:pt>
                <c:pt idx="148">
                  <c:v>4090</c:v>
                </c:pt>
                <c:pt idx="149">
                  <c:v>3980</c:v>
                </c:pt>
                <c:pt idx="150">
                  <c:v>4020</c:v>
                </c:pt>
                <c:pt idx="151">
                  <c:v>4210</c:v>
                </c:pt>
                <c:pt idx="152">
                  <c:v>4150</c:v>
                </c:pt>
                <c:pt idx="153">
                  <c:v>4230</c:v>
                </c:pt>
                <c:pt idx="154">
                  <c:v>4360</c:v>
                </c:pt>
                <c:pt idx="155">
                  <c:v>4320</c:v>
                </c:pt>
                <c:pt idx="156">
                  <c:v>4370</c:v>
                </c:pt>
                <c:pt idx="157">
                  <c:v>4410</c:v>
                </c:pt>
                <c:pt idx="158">
                  <c:v>4440</c:v>
                </c:pt>
                <c:pt idx="159">
                  <c:v>4470</c:v>
                </c:pt>
                <c:pt idx="160">
                  <c:v>4560</c:v>
                </c:pt>
                <c:pt idx="161">
                  <c:v>4540</c:v>
                </c:pt>
                <c:pt idx="162">
                  <c:v>4680</c:v>
                </c:pt>
                <c:pt idx="163">
                  <c:v>4630</c:v>
                </c:pt>
                <c:pt idx="164">
                  <c:v>4580</c:v>
                </c:pt>
                <c:pt idx="165">
                  <c:v>4440</c:v>
                </c:pt>
                <c:pt idx="166">
                  <c:v>4260</c:v>
                </c:pt>
                <c:pt idx="167">
                  <c:v>4290</c:v>
                </c:pt>
                <c:pt idx="168">
                  <c:v>4110</c:v>
                </c:pt>
                <c:pt idx="169">
                  <c:v>4100</c:v>
                </c:pt>
                <c:pt idx="170">
                  <c:v>4140</c:v>
                </c:pt>
                <c:pt idx="171">
                  <c:v>4160</c:v>
                </c:pt>
                <c:pt idx="172">
                  <c:v>4310</c:v>
                </c:pt>
                <c:pt idx="173">
                  <c:v>4410</c:v>
                </c:pt>
                <c:pt idx="174">
                  <c:v>4470</c:v>
                </c:pt>
                <c:pt idx="175">
                  <c:v>4420</c:v>
                </c:pt>
                <c:pt idx="176">
                  <c:v>4500</c:v>
                </c:pt>
                <c:pt idx="177">
                  <c:v>4540</c:v>
                </c:pt>
                <c:pt idx="178">
                  <c:v>4350</c:v>
                </c:pt>
                <c:pt idx="179">
                  <c:v>4500</c:v>
                </c:pt>
                <c:pt idx="180">
                  <c:v>4280</c:v>
                </c:pt>
                <c:pt idx="181">
                  <c:v>4350</c:v>
                </c:pt>
                <c:pt idx="182">
                  <c:v>4600</c:v>
                </c:pt>
                <c:pt idx="183">
                  <c:v>4480</c:v>
                </c:pt>
                <c:pt idx="184">
                  <c:v>4710</c:v>
                </c:pt>
                <c:pt idx="185">
                  <c:v>4830</c:v>
                </c:pt>
                <c:pt idx="186">
                  <c:v>4950</c:v>
                </c:pt>
                <c:pt idx="187">
                  <c:v>4680</c:v>
                </c:pt>
                <c:pt idx="188">
                  <c:v>4930</c:v>
                </c:pt>
                <c:pt idx="189">
                  <c:v>4720</c:v>
                </c:pt>
                <c:pt idx="190">
                  <c:v>4150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E-4683-ACFF-AE77E25E0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715944"/>
        <c:axId val="444721432"/>
      </c:areaChar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EB701D"/>
            </a:solidFill>
            <a:ln w="28575">
              <a:solidFill>
                <a:schemeClr val="tx1"/>
              </a:solidFill>
              <a:prstDash val="solid"/>
            </a:ln>
          </c:spPr>
          <c:cat>
            <c:numRef>
              <c:f>Sheet1!$A$2:$A$192</c:f>
              <c:numCache>
                <c:formatCode>[$-409]mmm\-yy;@</c:formatCode>
                <c:ptCount val="191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 formatCode="mmm\-yy">
                  <c:v>38996</c:v>
                </c:pt>
                <c:pt idx="82">
                  <c:v>39022</c:v>
                </c:pt>
                <c:pt idx="83" formatCode="mmm\-yy">
                  <c:v>39052</c:v>
                </c:pt>
                <c:pt idx="84" formatCode="mmm\-yy">
                  <c:v>39083</c:v>
                </c:pt>
                <c:pt idx="85" formatCode="mmm\-yy">
                  <c:v>39114</c:v>
                </c:pt>
                <c:pt idx="86" formatCode="mmm\-yy">
                  <c:v>39142</c:v>
                </c:pt>
                <c:pt idx="87" formatCode="mmm\-yy">
                  <c:v>39173</c:v>
                </c:pt>
                <c:pt idx="88" formatCode="mmm\-yy">
                  <c:v>39203</c:v>
                </c:pt>
                <c:pt idx="89" formatCode="mmm\-yy">
                  <c:v>39234</c:v>
                </c:pt>
                <c:pt idx="90" formatCode="mmm\-yy">
                  <c:v>39264</c:v>
                </c:pt>
                <c:pt idx="91" formatCode="mmm\-yy">
                  <c:v>39295</c:v>
                </c:pt>
                <c:pt idx="92" formatCode="mmm\-yy">
                  <c:v>39326</c:v>
                </c:pt>
                <c:pt idx="93" formatCode="mmm\-yy">
                  <c:v>39356</c:v>
                </c:pt>
                <c:pt idx="94" formatCode="mmm\-yy">
                  <c:v>39387</c:v>
                </c:pt>
                <c:pt idx="95" formatCode="mmm\-yy">
                  <c:v>39417</c:v>
                </c:pt>
                <c:pt idx="96" formatCode="mmm\-yy">
                  <c:v>39448</c:v>
                </c:pt>
                <c:pt idx="97" formatCode="mmm\-yy">
                  <c:v>39479</c:v>
                </c:pt>
                <c:pt idx="98" formatCode="mmm\-yy">
                  <c:v>39508</c:v>
                </c:pt>
                <c:pt idx="99" formatCode="mmm\-yy">
                  <c:v>39539</c:v>
                </c:pt>
                <c:pt idx="100" formatCode="mmm\-yy">
                  <c:v>39569</c:v>
                </c:pt>
                <c:pt idx="101" formatCode="mmm\-yy">
                  <c:v>39600</c:v>
                </c:pt>
                <c:pt idx="102" formatCode="mmm\-yy">
                  <c:v>39630</c:v>
                </c:pt>
                <c:pt idx="103" formatCode="mmm\-yy">
                  <c:v>39661</c:v>
                </c:pt>
                <c:pt idx="104" formatCode="mmm\-yy">
                  <c:v>39692</c:v>
                </c:pt>
                <c:pt idx="105" formatCode="mmm\-yy">
                  <c:v>39722</c:v>
                </c:pt>
                <c:pt idx="106" formatCode="mmm\-yy">
                  <c:v>39753</c:v>
                </c:pt>
                <c:pt idx="107" formatCode="mmm\-yy">
                  <c:v>39783</c:v>
                </c:pt>
                <c:pt idx="108" formatCode="mmm\-yy">
                  <c:v>39814</c:v>
                </c:pt>
                <c:pt idx="109" formatCode="mmm\-yy">
                  <c:v>39845</c:v>
                </c:pt>
                <c:pt idx="110" formatCode="mmm\-yy">
                  <c:v>39873</c:v>
                </c:pt>
                <c:pt idx="111" formatCode="mmm\-yy">
                  <c:v>39904</c:v>
                </c:pt>
                <c:pt idx="112" formatCode="mmm\-yy">
                  <c:v>39934</c:v>
                </c:pt>
                <c:pt idx="113" formatCode="mmm\-yy">
                  <c:v>39965</c:v>
                </c:pt>
                <c:pt idx="114" formatCode="mmm\-yy">
                  <c:v>39995</c:v>
                </c:pt>
                <c:pt idx="115" formatCode="mmm\-yy">
                  <c:v>40026</c:v>
                </c:pt>
                <c:pt idx="116" formatCode="mmm\-yy">
                  <c:v>40057</c:v>
                </c:pt>
                <c:pt idx="117" formatCode="mmm\-yy">
                  <c:v>40087</c:v>
                </c:pt>
                <c:pt idx="118" formatCode="mmm\-yy">
                  <c:v>40118</c:v>
                </c:pt>
                <c:pt idx="119" formatCode="mmm\-yy">
                  <c:v>40148</c:v>
                </c:pt>
                <c:pt idx="120" formatCode="mmm\-yy">
                  <c:v>40179</c:v>
                </c:pt>
                <c:pt idx="121" formatCode="mmm\-yy">
                  <c:v>40210</c:v>
                </c:pt>
                <c:pt idx="122" formatCode="mmm\-yy">
                  <c:v>40238</c:v>
                </c:pt>
                <c:pt idx="123" formatCode="mmm\-yy">
                  <c:v>40269</c:v>
                </c:pt>
                <c:pt idx="124" formatCode="mmm\-yy">
                  <c:v>40299</c:v>
                </c:pt>
                <c:pt idx="125" formatCode="mmm\-yy">
                  <c:v>40330</c:v>
                </c:pt>
                <c:pt idx="126" formatCode="mmm\-yy">
                  <c:v>40360</c:v>
                </c:pt>
                <c:pt idx="127" formatCode="mmm\-yy">
                  <c:v>40391</c:v>
                </c:pt>
                <c:pt idx="128" formatCode="mmm\-yy">
                  <c:v>40422</c:v>
                </c:pt>
                <c:pt idx="129" formatCode="mmm\-yy">
                  <c:v>40452</c:v>
                </c:pt>
                <c:pt idx="130" formatCode="mmm\-yy">
                  <c:v>40483</c:v>
                </c:pt>
                <c:pt idx="131" formatCode="mmm\-yy">
                  <c:v>40513</c:v>
                </c:pt>
                <c:pt idx="132" formatCode="mmm\-yy">
                  <c:v>40544</c:v>
                </c:pt>
                <c:pt idx="133" formatCode="mmm\-yy">
                  <c:v>40575</c:v>
                </c:pt>
                <c:pt idx="134" formatCode="mmm\-yy">
                  <c:v>40603</c:v>
                </c:pt>
                <c:pt idx="135" formatCode="mmm\-yy">
                  <c:v>40634</c:v>
                </c:pt>
                <c:pt idx="136" formatCode="mmm\-yy">
                  <c:v>40664</c:v>
                </c:pt>
                <c:pt idx="137" formatCode="mmm\-yy">
                  <c:v>40695</c:v>
                </c:pt>
                <c:pt idx="138" formatCode="mmm\-yy">
                  <c:v>40725</c:v>
                </c:pt>
                <c:pt idx="139" formatCode="mmm\-yy">
                  <c:v>40756</c:v>
                </c:pt>
                <c:pt idx="140" formatCode="mmm\-yy">
                  <c:v>40787</c:v>
                </c:pt>
                <c:pt idx="141" formatCode="mmm\-yy">
                  <c:v>40817</c:v>
                </c:pt>
                <c:pt idx="142" formatCode="mmm\-yy">
                  <c:v>40848</c:v>
                </c:pt>
                <c:pt idx="143" formatCode="mmm\-yy">
                  <c:v>40878</c:v>
                </c:pt>
                <c:pt idx="144" formatCode="mmm\-yy">
                  <c:v>40909</c:v>
                </c:pt>
                <c:pt idx="145" formatCode="mmm\-yy">
                  <c:v>40940</c:v>
                </c:pt>
                <c:pt idx="146" formatCode="mmm\-yy">
                  <c:v>40969</c:v>
                </c:pt>
                <c:pt idx="147" formatCode="mmm\-yy">
                  <c:v>41000</c:v>
                </c:pt>
                <c:pt idx="148" formatCode="mmm\-yy">
                  <c:v>41030</c:v>
                </c:pt>
                <c:pt idx="149" formatCode="mmm\-yy">
                  <c:v>41061</c:v>
                </c:pt>
                <c:pt idx="150" formatCode="mmm\-yy">
                  <c:v>41091</c:v>
                </c:pt>
                <c:pt idx="151" formatCode="mmm\-yy">
                  <c:v>41122</c:v>
                </c:pt>
                <c:pt idx="152" formatCode="mmm\-yy">
                  <c:v>41153</c:v>
                </c:pt>
                <c:pt idx="153" formatCode="mmm\-yy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  <c:pt idx="176" formatCode="mmm\-yy">
                  <c:v>41883</c:v>
                </c:pt>
                <c:pt idx="177" formatCode="mmm\-yy">
                  <c:v>41913</c:v>
                </c:pt>
                <c:pt idx="178" formatCode="mmm\-yy">
                  <c:v>41944</c:v>
                </c:pt>
                <c:pt idx="179" formatCode="mmm\-yy">
                  <c:v>41974</c:v>
                </c:pt>
                <c:pt idx="180" formatCode="mmm\-yy">
                  <c:v>42005</c:v>
                </c:pt>
                <c:pt idx="181" formatCode="mmm\-yy">
                  <c:v>42036</c:v>
                </c:pt>
                <c:pt idx="182" formatCode="mmm\-yy">
                  <c:v>42064</c:v>
                </c:pt>
                <c:pt idx="183" formatCode="mmm\-yy">
                  <c:v>42095</c:v>
                </c:pt>
                <c:pt idx="184" formatCode="mmm\-yy">
                  <c:v>42125</c:v>
                </c:pt>
                <c:pt idx="185" formatCode="mmm\-yy">
                  <c:v>42156</c:v>
                </c:pt>
                <c:pt idx="186" formatCode="mmm\-yy">
                  <c:v>42186</c:v>
                </c:pt>
                <c:pt idx="187" formatCode="mmm\-yy">
                  <c:v>42217</c:v>
                </c:pt>
                <c:pt idx="188" formatCode="mmm\-yy">
                  <c:v>42248</c:v>
                </c:pt>
                <c:pt idx="189" formatCode="mmm\-yy">
                  <c:v>42278</c:v>
                </c:pt>
                <c:pt idx="190" formatCode="mmm\-yy">
                  <c:v>42309</c:v>
                </c:pt>
              </c:numCache>
            </c:numRef>
          </c:cat>
          <c:val>
            <c:numRef>
              <c:f>Sheet1!$B$2:$B$192</c:f>
              <c:numCache>
                <c:formatCode>#,##0;[Red]#,##0</c:formatCode>
                <c:ptCount val="191"/>
                <c:pt idx="0">
                  <c:v>873</c:v>
                </c:pt>
                <c:pt idx="1">
                  <c:v>856</c:v>
                </c:pt>
                <c:pt idx="2">
                  <c:v>900</c:v>
                </c:pt>
                <c:pt idx="3">
                  <c:v>841</c:v>
                </c:pt>
                <c:pt idx="4">
                  <c:v>857</c:v>
                </c:pt>
                <c:pt idx="5">
                  <c:v>793</c:v>
                </c:pt>
                <c:pt idx="6">
                  <c:v>887</c:v>
                </c:pt>
                <c:pt idx="7">
                  <c:v>848</c:v>
                </c:pt>
                <c:pt idx="8">
                  <c:v>912</c:v>
                </c:pt>
                <c:pt idx="9">
                  <c:v>933</c:v>
                </c:pt>
                <c:pt idx="10">
                  <c:v>880</c:v>
                </c:pt>
                <c:pt idx="11">
                  <c:v>983</c:v>
                </c:pt>
                <c:pt idx="12">
                  <c:v>936</c:v>
                </c:pt>
                <c:pt idx="13">
                  <c:v>963</c:v>
                </c:pt>
                <c:pt idx="14">
                  <c:v>939</c:v>
                </c:pt>
                <c:pt idx="15">
                  <c:v>909</c:v>
                </c:pt>
                <c:pt idx="16">
                  <c:v>885</c:v>
                </c:pt>
                <c:pt idx="17">
                  <c:v>882</c:v>
                </c:pt>
                <c:pt idx="18">
                  <c:v>880</c:v>
                </c:pt>
                <c:pt idx="19">
                  <c:v>866</c:v>
                </c:pt>
                <c:pt idx="20">
                  <c:v>853</c:v>
                </c:pt>
                <c:pt idx="21">
                  <c:v>871</c:v>
                </c:pt>
                <c:pt idx="22">
                  <c:v>924</c:v>
                </c:pt>
                <c:pt idx="23">
                  <c:v>979</c:v>
                </c:pt>
                <c:pt idx="24">
                  <c:v>880</c:v>
                </c:pt>
                <c:pt idx="25">
                  <c:v>948</c:v>
                </c:pt>
                <c:pt idx="26">
                  <c:v>923</c:v>
                </c:pt>
                <c:pt idx="27">
                  <c:v>936</c:v>
                </c:pt>
                <c:pt idx="28">
                  <c:v>978</c:v>
                </c:pt>
                <c:pt idx="29">
                  <c:v>957</c:v>
                </c:pt>
                <c:pt idx="30">
                  <c:v>956</c:v>
                </c:pt>
                <c:pt idx="31">
                  <c:v>1014</c:v>
                </c:pt>
                <c:pt idx="32">
                  <c:v>1044</c:v>
                </c:pt>
                <c:pt idx="33">
                  <c:v>1006</c:v>
                </c:pt>
                <c:pt idx="34">
                  <c:v>1024</c:v>
                </c:pt>
                <c:pt idx="35">
                  <c:v>1048</c:v>
                </c:pt>
                <c:pt idx="36">
                  <c:v>999</c:v>
                </c:pt>
                <c:pt idx="37">
                  <c:v>936</c:v>
                </c:pt>
                <c:pt idx="38">
                  <c:v>999</c:v>
                </c:pt>
                <c:pt idx="39">
                  <c:v>1012</c:v>
                </c:pt>
                <c:pt idx="40">
                  <c:v>1078</c:v>
                </c:pt>
                <c:pt idx="41">
                  <c:v>1193</c:v>
                </c:pt>
                <c:pt idx="42">
                  <c:v>1168</c:v>
                </c:pt>
                <c:pt idx="43">
                  <c:v>1206</c:v>
                </c:pt>
                <c:pt idx="44">
                  <c:v>1131</c:v>
                </c:pt>
                <c:pt idx="45">
                  <c:v>1144</c:v>
                </c:pt>
                <c:pt idx="46">
                  <c:v>1093</c:v>
                </c:pt>
                <c:pt idx="47">
                  <c:v>1129</c:v>
                </c:pt>
                <c:pt idx="48">
                  <c:v>1165</c:v>
                </c:pt>
                <c:pt idx="49">
                  <c:v>1159</c:v>
                </c:pt>
                <c:pt idx="50">
                  <c:v>1276</c:v>
                </c:pt>
                <c:pt idx="51">
                  <c:v>1186</c:v>
                </c:pt>
                <c:pt idx="52">
                  <c:v>1241</c:v>
                </c:pt>
                <c:pt idx="53">
                  <c:v>1180</c:v>
                </c:pt>
                <c:pt idx="54">
                  <c:v>1088</c:v>
                </c:pt>
                <c:pt idx="55">
                  <c:v>1175</c:v>
                </c:pt>
                <c:pt idx="56">
                  <c:v>1214</c:v>
                </c:pt>
                <c:pt idx="57">
                  <c:v>1305</c:v>
                </c:pt>
                <c:pt idx="58">
                  <c:v>1179</c:v>
                </c:pt>
                <c:pt idx="59">
                  <c:v>1242</c:v>
                </c:pt>
                <c:pt idx="60">
                  <c:v>1203</c:v>
                </c:pt>
                <c:pt idx="61">
                  <c:v>1319</c:v>
                </c:pt>
                <c:pt idx="62">
                  <c:v>1328</c:v>
                </c:pt>
                <c:pt idx="63">
                  <c:v>1260</c:v>
                </c:pt>
                <c:pt idx="64">
                  <c:v>1286</c:v>
                </c:pt>
                <c:pt idx="65">
                  <c:v>1274</c:v>
                </c:pt>
                <c:pt idx="66">
                  <c:v>1389</c:v>
                </c:pt>
                <c:pt idx="67">
                  <c:v>1255</c:v>
                </c:pt>
                <c:pt idx="68">
                  <c:v>1244</c:v>
                </c:pt>
                <c:pt idx="69">
                  <c:v>1336</c:v>
                </c:pt>
                <c:pt idx="70">
                  <c:v>1214</c:v>
                </c:pt>
                <c:pt idx="71">
                  <c:v>1239</c:v>
                </c:pt>
                <c:pt idx="72">
                  <c:v>1174</c:v>
                </c:pt>
                <c:pt idx="73">
                  <c:v>1061</c:v>
                </c:pt>
                <c:pt idx="74">
                  <c:v>1116</c:v>
                </c:pt>
                <c:pt idx="75">
                  <c:v>1123</c:v>
                </c:pt>
                <c:pt idx="76">
                  <c:v>1086</c:v>
                </c:pt>
                <c:pt idx="77">
                  <c:v>1074</c:v>
                </c:pt>
                <c:pt idx="78">
                  <c:v>965</c:v>
                </c:pt>
                <c:pt idx="79">
                  <c:v>1035</c:v>
                </c:pt>
                <c:pt idx="80">
                  <c:v>1016</c:v>
                </c:pt>
                <c:pt idx="81">
                  <c:v>941</c:v>
                </c:pt>
                <c:pt idx="82">
                  <c:v>1003</c:v>
                </c:pt>
                <c:pt idx="83">
                  <c:v>998</c:v>
                </c:pt>
                <c:pt idx="84">
                  <c:v>891</c:v>
                </c:pt>
                <c:pt idx="85">
                  <c:v>828</c:v>
                </c:pt>
                <c:pt idx="86">
                  <c:v>833</c:v>
                </c:pt>
                <c:pt idx="87">
                  <c:v>887</c:v>
                </c:pt>
                <c:pt idx="88">
                  <c:v>842</c:v>
                </c:pt>
                <c:pt idx="89">
                  <c:v>793</c:v>
                </c:pt>
                <c:pt idx="90">
                  <c:v>778</c:v>
                </c:pt>
                <c:pt idx="91">
                  <c:v>699</c:v>
                </c:pt>
                <c:pt idx="92">
                  <c:v>686</c:v>
                </c:pt>
                <c:pt idx="93">
                  <c:v>727</c:v>
                </c:pt>
                <c:pt idx="94">
                  <c:v>641</c:v>
                </c:pt>
                <c:pt idx="95">
                  <c:v>619</c:v>
                </c:pt>
                <c:pt idx="96">
                  <c:v>627</c:v>
                </c:pt>
                <c:pt idx="97">
                  <c:v>593</c:v>
                </c:pt>
                <c:pt idx="98">
                  <c:v>535</c:v>
                </c:pt>
                <c:pt idx="99">
                  <c:v>536</c:v>
                </c:pt>
                <c:pt idx="100">
                  <c:v>504</c:v>
                </c:pt>
                <c:pt idx="101">
                  <c:v>487</c:v>
                </c:pt>
                <c:pt idx="102">
                  <c:v>477</c:v>
                </c:pt>
                <c:pt idx="103">
                  <c:v>435</c:v>
                </c:pt>
                <c:pt idx="104">
                  <c:v>433</c:v>
                </c:pt>
                <c:pt idx="105">
                  <c:v>393</c:v>
                </c:pt>
                <c:pt idx="106">
                  <c:v>389</c:v>
                </c:pt>
                <c:pt idx="107">
                  <c:v>377</c:v>
                </c:pt>
                <c:pt idx="108">
                  <c:v>336</c:v>
                </c:pt>
                <c:pt idx="109">
                  <c:v>372</c:v>
                </c:pt>
                <c:pt idx="110">
                  <c:v>339</c:v>
                </c:pt>
                <c:pt idx="111">
                  <c:v>337</c:v>
                </c:pt>
                <c:pt idx="112">
                  <c:v>376</c:v>
                </c:pt>
                <c:pt idx="113">
                  <c:v>393</c:v>
                </c:pt>
                <c:pt idx="114">
                  <c:v>411</c:v>
                </c:pt>
                <c:pt idx="115">
                  <c:v>418</c:v>
                </c:pt>
                <c:pt idx="116">
                  <c:v>386</c:v>
                </c:pt>
                <c:pt idx="117">
                  <c:v>396</c:v>
                </c:pt>
                <c:pt idx="118">
                  <c:v>375</c:v>
                </c:pt>
                <c:pt idx="119">
                  <c:v>352</c:v>
                </c:pt>
                <c:pt idx="120">
                  <c:v>345</c:v>
                </c:pt>
                <c:pt idx="121">
                  <c:v>336</c:v>
                </c:pt>
                <c:pt idx="122">
                  <c:v>381</c:v>
                </c:pt>
                <c:pt idx="123">
                  <c:v>422</c:v>
                </c:pt>
                <c:pt idx="124">
                  <c:v>280</c:v>
                </c:pt>
                <c:pt idx="125">
                  <c:v>305</c:v>
                </c:pt>
                <c:pt idx="126">
                  <c:v>283</c:v>
                </c:pt>
                <c:pt idx="127">
                  <c:v>282</c:v>
                </c:pt>
                <c:pt idx="128">
                  <c:v>317</c:v>
                </c:pt>
                <c:pt idx="129">
                  <c:v>291</c:v>
                </c:pt>
                <c:pt idx="130">
                  <c:v>287</c:v>
                </c:pt>
                <c:pt idx="131">
                  <c:v>326</c:v>
                </c:pt>
                <c:pt idx="132">
                  <c:v>307</c:v>
                </c:pt>
                <c:pt idx="133">
                  <c:v>270</c:v>
                </c:pt>
                <c:pt idx="134">
                  <c:v>300</c:v>
                </c:pt>
                <c:pt idx="135">
                  <c:v>310</c:v>
                </c:pt>
                <c:pt idx="136">
                  <c:v>305</c:v>
                </c:pt>
                <c:pt idx="137">
                  <c:v>301</c:v>
                </c:pt>
                <c:pt idx="138">
                  <c:v>296</c:v>
                </c:pt>
                <c:pt idx="139">
                  <c:v>299</c:v>
                </c:pt>
                <c:pt idx="140">
                  <c:v>304</c:v>
                </c:pt>
                <c:pt idx="141">
                  <c:v>316</c:v>
                </c:pt>
                <c:pt idx="142">
                  <c:v>328</c:v>
                </c:pt>
                <c:pt idx="143">
                  <c:v>341</c:v>
                </c:pt>
                <c:pt idx="144">
                  <c:v>338</c:v>
                </c:pt>
                <c:pt idx="145">
                  <c:v>366</c:v>
                </c:pt>
                <c:pt idx="146">
                  <c:v>352</c:v>
                </c:pt>
                <c:pt idx="147">
                  <c:v>358</c:v>
                </c:pt>
                <c:pt idx="148">
                  <c:v>369</c:v>
                </c:pt>
                <c:pt idx="149">
                  <c:v>360</c:v>
                </c:pt>
                <c:pt idx="150">
                  <c:v>366</c:v>
                </c:pt>
                <c:pt idx="151">
                  <c:v>367</c:v>
                </c:pt>
                <c:pt idx="152">
                  <c:v>379</c:v>
                </c:pt>
                <c:pt idx="153">
                  <c:v>365</c:v>
                </c:pt>
                <c:pt idx="154">
                  <c:v>398</c:v>
                </c:pt>
                <c:pt idx="155">
                  <c:v>396</c:v>
                </c:pt>
                <c:pt idx="156">
                  <c:v>442</c:v>
                </c:pt>
                <c:pt idx="157">
                  <c:v>439</c:v>
                </c:pt>
                <c:pt idx="158">
                  <c:v>449</c:v>
                </c:pt>
                <c:pt idx="159">
                  <c:v>451</c:v>
                </c:pt>
                <c:pt idx="160">
                  <c:v>430</c:v>
                </c:pt>
                <c:pt idx="161">
                  <c:v>463</c:v>
                </c:pt>
                <c:pt idx="162">
                  <c:v>376</c:v>
                </c:pt>
                <c:pt idx="163">
                  <c:v>380</c:v>
                </c:pt>
                <c:pt idx="164">
                  <c:v>399</c:v>
                </c:pt>
                <c:pt idx="165">
                  <c:v>444</c:v>
                </c:pt>
                <c:pt idx="166">
                  <c:v>446</c:v>
                </c:pt>
                <c:pt idx="167">
                  <c:v>441</c:v>
                </c:pt>
                <c:pt idx="168">
                  <c:v>446</c:v>
                </c:pt>
                <c:pt idx="169">
                  <c:v>417</c:v>
                </c:pt>
                <c:pt idx="170">
                  <c:v>410</c:v>
                </c:pt>
                <c:pt idx="171">
                  <c:v>410</c:v>
                </c:pt>
                <c:pt idx="172">
                  <c:v>457</c:v>
                </c:pt>
                <c:pt idx="173">
                  <c:v>408</c:v>
                </c:pt>
                <c:pt idx="174">
                  <c:v>403</c:v>
                </c:pt>
                <c:pt idx="175">
                  <c:v>454</c:v>
                </c:pt>
                <c:pt idx="176">
                  <c:v>459</c:v>
                </c:pt>
                <c:pt idx="177">
                  <c:v>472</c:v>
                </c:pt>
                <c:pt idx="178">
                  <c:v>449</c:v>
                </c:pt>
                <c:pt idx="179">
                  <c:v>495</c:v>
                </c:pt>
                <c:pt idx="180">
                  <c:v>521</c:v>
                </c:pt>
                <c:pt idx="181">
                  <c:v>545</c:v>
                </c:pt>
                <c:pt idx="182">
                  <c:v>485</c:v>
                </c:pt>
                <c:pt idx="183">
                  <c:v>508</c:v>
                </c:pt>
                <c:pt idx="184">
                  <c:v>513</c:v>
                </c:pt>
                <c:pt idx="185">
                  <c:v>469</c:v>
                </c:pt>
                <c:pt idx="186">
                  <c:v>500</c:v>
                </c:pt>
                <c:pt idx="187">
                  <c:v>507</c:v>
                </c:pt>
                <c:pt idx="188">
                  <c:v>442</c:v>
                </c:pt>
                <c:pt idx="189">
                  <c:v>470</c:v>
                </c:pt>
                <c:pt idx="190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E-4683-ACFF-AE77E25E0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9192192"/>
        <c:axId val="529195800"/>
      </c:areaChart>
      <c:dateAx>
        <c:axId val="4447159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165">
            <a:solidFill>
              <a:sysClr val="windowText" lastClr="000000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721432"/>
        <c:crosses val="autoZero"/>
        <c:auto val="1"/>
        <c:lblOffset val="100"/>
        <c:baseTimeUnit val="days"/>
        <c:majorUnit val="6"/>
        <c:majorTimeUnit val="months"/>
      </c:dateAx>
      <c:valAx>
        <c:axId val="444721432"/>
        <c:scaling>
          <c:orientation val="minMax"/>
          <c:max val="7000"/>
          <c:min val="0"/>
        </c:scaling>
        <c:delete val="0"/>
        <c:axPos val="l"/>
        <c:majorGridlines>
          <c:spPr>
            <a:ln w="3165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</c:spPr>
        </c:majorGridlines>
        <c:minorGridlines>
          <c:spPr>
            <a:ln>
              <a:prstDash val="dash"/>
            </a:ln>
          </c:spPr>
        </c:minorGridlines>
        <c:numFmt formatCode="#,##0" sourceLinked="0"/>
        <c:majorTickMark val="out"/>
        <c:minorTickMark val="out"/>
        <c:tickLblPos val="nextTo"/>
        <c:spPr>
          <a:ln w="316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4715944"/>
        <c:crosses val="autoZero"/>
        <c:crossBetween val="midCat"/>
        <c:majorUnit val="500"/>
        <c:minorUnit val="250"/>
      </c:valAx>
      <c:valAx>
        <c:axId val="529195800"/>
        <c:scaling>
          <c:orientation val="minMax"/>
          <c:max val="7000"/>
        </c:scaling>
        <c:delete val="0"/>
        <c:axPos val="r"/>
        <c:numFmt formatCode="#,##0;[Red]#,##0" sourceLinked="1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600"/>
            </a:pPr>
            <a:endParaRPr lang="en-US"/>
          </a:p>
        </c:txPr>
        <c:crossAx val="529192192"/>
        <c:crosses val="max"/>
        <c:crossBetween val="midCat"/>
        <c:majorUnit val="500"/>
        <c:minorUnit val="250"/>
      </c:valAx>
      <c:dateAx>
        <c:axId val="529192192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529195800"/>
        <c:crosses val="autoZero"/>
        <c:auto val="1"/>
        <c:lblOffset val="100"/>
        <c:baseTimeUnit val="days"/>
        <c:majorUnit val="1"/>
        <c:minorUnit val="1"/>
      </c:dateAx>
      <c:spPr>
        <a:solidFill>
          <a:srgbClr val="FFFFCC"/>
        </a:solidFill>
        <a:ln w="253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15690973410926E-2"/>
          <c:y val="2.2569394734749067E-2"/>
          <c:w val="0.82792202256769176"/>
          <c:h val="0.85259842519685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Housing Market Index</c:v>
                </c:pt>
              </c:strCache>
            </c:strRef>
          </c:tx>
          <c:spPr>
            <a:ln w="57150">
              <a:solidFill>
                <a:srgbClr val="003399"/>
              </a:solidFill>
            </a:ln>
          </c:spPr>
          <c:marker>
            <c:symbol val="none"/>
          </c:marker>
          <c:cat>
            <c:numRef>
              <c:f>Sheet1!$A$2:$A$320</c:f>
              <c:numCache>
                <c:formatCode>mmm\-yy</c:formatCode>
                <c:ptCount val="319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</c:numCache>
            </c:numRef>
          </c:cat>
          <c:val>
            <c:numRef>
              <c:f>Sheet1!$B$2:$B$320</c:f>
              <c:numCache>
                <c:formatCode>General</c:formatCode>
                <c:ptCount val="319"/>
                <c:pt idx="0">
                  <c:v>42</c:v>
                </c:pt>
                <c:pt idx="1">
                  <c:v>44</c:v>
                </c:pt>
                <c:pt idx="2">
                  <c:v>40</c:v>
                </c:pt>
                <c:pt idx="3">
                  <c:v>39</c:v>
                </c:pt>
                <c:pt idx="4">
                  <c:v>36</c:v>
                </c:pt>
                <c:pt idx="5">
                  <c:v>36</c:v>
                </c:pt>
                <c:pt idx="6">
                  <c:v>32</c:v>
                </c:pt>
                <c:pt idx="7">
                  <c:v>30</c:v>
                </c:pt>
                <c:pt idx="8">
                  <c:v>31</c:v>
                </c:pt>
                <c:pt idx="9">
                  <c:v>28</c:v>
                </c:pt>
                <c:pt idx="10">
                  <c:v>25</c:v>
                </c:pt>
                <c:pt idx="11">
                  <c:v>22</c:v>
                </c:pt>
                <c:pt idx="12">
                  <c:v>20</c:v>
                </c:pt>
                <c:pt idx="13">
                  <c:v>27</c:v>
                </c:pt>
                <c:pt idx="14">
                  <c:v>36</c:v>
                </c:pt>
                <c:pt idx="15">
                  <c:v>41</c:v>
                </c:pt>
                <c:pt idx="16">
                  <c:v>40</c:v>
                </c:pt>
                <c:pt idx="17">
                  <c:v>42</c:v>
                </c:pt>
                <c:pt idx="18">
                  <c:v>41</c:v>
                </c:pt>
                <c:pt idx="19">
                  <c:v>36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35</c:v>
                </c:pt>
                <c:pt idx="24">
                  <c:v>44</c:v>
                </c:pt>
                <c:pt idx="25">
                  <c:v>49</c:v>
                </c:pt>
                <c:pt idx="26">
                  <c:v>46</c:v>
                </c:pt>
                <c:pt idx="27">
                  <c:v>46</c:v>
                </c:pt>
                <c:pt idx="28">
                  <c:v>47</c:v>
                </c:pt>
                <c:pt idx="29">
                  <c:v>45</c:v>
                </c:pt>
                <c:pt idx="30">
                  <c:v>46</c:v>
                </c:pt>
                <c:pt idx="31">
                  <c:v>49</c:v>
                </c:pt>
                <c:pt idx="32">
                  <c:v>48</c:v>
                </c:pt>
                <c:pt idx="33">
                  <c:v>50</c:v>
                </c:pt>
                <c:pt idx="34">
                  <c:v>54</c:v>
                </c:pt>
                <c:pt idx="35">
                  <c:v>56</c:v>
                </c:pt>
                <c:pt idx="36">
                  <c:v>55</c:v>
                </c:pt>
                <c:pt idx="37">
                  <c:v>52</c:v>
                </c:pt>
                <c:pt idx="38">
                  <c:v>53</c:v>
                </c:pt>
                <c:pt idx="39">
                  <c:v>52</c:v>
                </c:pt>
                <c:pt idx="40">
                  <c:v>51</c:v>
                </c:pt>
                <c:pt idx="41">
                  <c:v>53</c:v>
                </c:pt>
                <c:pt idx="42">
                  <c:v>57</c:v>
                </c:pt>
                <c:pt idx="43">
                  <c:v>60</c:v>
                </c:pt>
                <c:pt idx="44">
                  <c:v>62</c:v>
                </c:pt>
                <c:pt idx="45">
                  <c:v>66</c:v>
                </c:pt>
                <c:pt idx="46">
                  <c:v>71</c:v>
                </c:pt>
                <c:pt idx="47">
                  <c:v>71</c:v>
                </c:pt>
                <c:pt idx="48">
                  <c:v>70</c:v>
                </c:pt>
                <c:pt idx="49">
                  <c:v>64</c:v>
                </c:pt>
                <c:pt idx="50">
                  <c:v>61</c:v>
                </c:pt>
                <c:pt idx="51">
                  <c:v>61</c:v>
                </c:pt>
                <c:pt idx="52">
                  <c:v>59</c:v>
                </c:pt>
                <c:pt idx="53">
                  <c:v>57</c:v>
                </c:pt>
                <c:pt idx="54">
                  <c:v>53</c:v>
                </c:pt>
                <c:pt idx="55">
                  <c:v>53</c:v>
                </c:pt>
                <c:pt idx="56">
                  <c:v>50</c:v>
                </c:pt>
                <c:pt idx="57">
                  <c:v>49</c:v>
                </c:pt>
                <c:pt idx="58">
                  <c:v>50</c:v>
                </c:pt>
                <c:pt idx="59">
                  <c:v>43</c:v>
                </c:pt>
                <c:pt idx="60">
                  <c:v>40</c:v>
                </c:pt>
                <c:pt idx="61">
                  <c:v>42</c:v>
                </c:pt>
                <c:pt idx="62">
                  <c:v>40</c:v>
                </c:pt>
                <c:pt idx="63">
                  <c:v>42</c:v>
                </c:pt>
                <c:pt idx="64">
                  <c:v>43</c:v>
                </c:pt>
                <c:pt idx="65">
                  <c:v>45</c:v>
                </c:pt>
                <c:pt idx="66">
                  <c:v>49</c:v>
                </c:pt>
                <c:pt idx="67">
                  <c:v>50</c:v>
                </c:pt>
                <c:pt idx="68">
                  <c:v>51</c:v>
                </c:pt>
                <c:pt idx="69">
                  <c:v>55</c:v>
                </c:pt>
                <c:pt idx="70">
                  <c:v>52</c:v>
                </c:pt>
                <c:pt idx="71">
                  <c:v>53</c:v>
                </c:pt>
                <c:pt idx="72">
                  <c:v>54</c:v>
                </c:pt>
                <c:pt idx="73">
                  <c:v>49</c:v>
                </c:pt>
                <c:pt idx="74">
                  <c:v>59</c:v>
                </c:pt>
                <c:pt idx="75">
                  <c:v>60</c:v>
                </c:pt>
                <c:pt idx="76">
                  <c:v>61</c:v>
                </c:pt>
                <c:pt idx="77">
                  <c:v>59</c:v>
                </c:pt>
                <c:pt idx="78">
                  <c:v>58</c:v>
                </c:pt>
                <c:pt idx="79">
                  <c:v>56</c:v>
                </c:pt>
                <c:pt idx="80">
                  <c:v>55</c:v>
                </c:pt>
                <c:pt idx="81">
                  <c:v>56</c:v>
                </c:pt>
                <c:pt idx="82">
                  <c:v>54</c:v>
                </c:pt>
                <c:pt idx="83">
                  <c:v>55</c:v>
                </c:pt>
                <c:pt idx="84">
                  <c:v>54</c:v>
                </c:pt>
                <c:pt idx="85">
                  <c:v>52</c:v>
                </c:pt>
                <c:pt idx="86">
                  <c:v>57</c:v>
                </c:pt>
                <c:pt idx="87">
                  <c:v>56</c:v>
                </c:pt>
                <c:pt idx="88">
                  <c:v>55</c:v>
                </c:pt>
                <c:pt idx="89">
                  <c:v>56</c:v>
                </c:pt>
                <c:pt idx="90">
                  <c:v>55</c:v>
                </c:pt>
                <c:pt idx="91">
                  <c:v>58</c:v>
                </c:pt>
                <c:pt idx="92">
                  <c:v>59</c:v>
                </c:pt>
                <c:pt idx="93">
                  <c:v>59</c:v>
                </c:pt>
                <c:pt idx="94">
                  <c:v>58</c:v>
                </c:pt>
                <c:pt idx="95">
                  <c:v>60</c:v>
                </c:pt>
                <c:pt idx="96">
                  <c:v>60</c:v>
                </c:pt>
                <c:pt idx="97">
                  <c:v>65</c:v>
                </c:pt>
                <c:pt idx="98">
                  <c:v>66</c:v>
                </c:pt>
                <c:pt idx="99">
                  <c:v>67</c:v>
                </c:pt>
                <c:pt idx="100">
                  <c:v>67</c:v>
                </c:pt>
                <c:pt idx="101">
                  <c:v>70</c:v>
                </c:pt>
                <c:pt idx="102">
                  <c:v>71</c:v>
                </c:pt>
                <c:pt idx="103">
                  <c:v>72</c:v>
                </c:pt>
                <c:pt idx="104">
                  <c:v>71</c:v>
                </c:pt>
                <c:pt idx="105">
                  <c:v>73</c:v>
                </c:pt>
                <c:pt idx="106">
                  <c:v>77</c:v>
                </c:pt>
                <c:pt idx="107">
                  <c:v>78</c:v>
                </c:pt>
                <c:pt idx="108">
                  <c:v>75</c:v>
                </c:pt>
                <c:pt idx="109">
                  <c:v>71</c:v>
                </c:pt>
                <c:pt idx="110">
                  <c:v>71</c:v>
                </c:pt>
                <c:pt idx="111">
                  <c:v>71</c:v>
                </c:pt>
                <c:pt idx="112">
                  <c:v>75</c:v>
                </c:pt>
                <c:pt idx="113">
                  <c:v>77</c:v>
                </c:pt>
                <c:pt idx="114">
                  <c:v>75</c:v>
                </c:pt>
                <c:pt idx="115">
                  <c:v>72</c:v>
                </c:pt>
                <c:pt idx="116">
                  <c:v>72</c:v>
                </c:pt>
                <c:pt idx="117">
                  <c:v>69</c:v>
                </c:pt>
                <c:pt idx="118">
                  <c:v>70</c:v>
                </c:pt>
                <c:pt idx="119">
                  <c:v>70</c:v>
                </c:pt>
                <c:pt idx="120">
                  <c:v>69</c:v>
                </c:pt>
                <c:pt idx="121">
                  <c:v>68</c:v>
                </c:pt>
                <c:pt idx="122">
                  <c:v>64</c:v>
                </c:pt>
                <c:pt idx="123">
                  <c:v>63</c:v>
                </c:pt>
                <c:pt idx="124">
                  <c:v>63</c:v>
                </c:pt>
                <c:pt idx="125">
                  <c:v>58</c:v>
                </c:pt>
                <c:pt idx="126">
                  <c:v>59</c:v>
                </c:pt>
                <c:pt idx="127">
                  <c:v>60</c:v>
                </c:pt>
                <c:pt idx="128">
                  <c:v>60</c:v>
                </c:pt>
                <c:pt idx="129">
                  <c:v>62</c:v>
                </c:pt>
                <c:pt idx="130">
                  <c:v>63</c:v>
                </c:pt>
                <c:pt idx="131">
                  <c:v>57</c:v>
                </c:pt>
                <c:pt idx="132">
                  <c:v>52</c:v>
                </c:pt>
                <c:pt idx="133">
                  <c:v>58</c:v>
                </c:pt>
                <c:pt idx="134">
                  <c:v>60</c:v>
                </c:pt>
                <c:pt idx="135">
                  <c:v>59</c:v>
                </c:pt>
                <c:pt idx="136">
                  <c:v>58</c:v>
                </c:pt>
                <c:pt idx="137">
                  <c:v>59</c:v>
                </c:pt>
                <c:pt idx="138">
                  <c:v>57</c:v>
                </c:pt>
                <c:pt idx="139">
                  <c:v>59</c:v>
                </c:pt>
                <c:pt idx="140">
                  <c:v>55</c:v>
                </c:pt>
                <c:pt idx="141">
                  <c:v>46</c:v>
                </c:pt>
                <c:pt idx="142">
                  <c:v>48</c:v>
                </c:pt>
                <c:pt idx="143">
                  <c:v>55</c:v>
                </c:pt>
                <c:pt idx="144">
                  <c:v>58</c:v>
                </c:pt>
                <c:pt idx="145">
                  <c:v>58</c:v>
                </c:pt>
                <c:pt idx="146">
                  <c:v>62</c:v>
                </c:pt>
                <c:pt idx="147">
                  <c:v>61</c:v>
                </c:pt>
                <c:pt idx="148">
                  <c:v>61</c:v>
                </c:pt>
                <c:pt idx="149">
                  <c:v>61</c:v>
                </c:pt>
                <c:pt idx="150">
                  <c:v>61</c:v>
                </c:pt>
                <c:pt idx="151">
                  <c:v>55</c:v>
                </c:pt>
                <c:pt idx="152">
                  <c:v>63</c:v>
                </c:pt>
                <c:pt idx="153">
                  <c:v>61</c:v>
                </c:pt>
                <c:pt idx="154">
                  <c:v>62</c:v>
                </c:pt>
                <c:pt idx="155">
                  <c:v>63</c:v>
                </c:pt>
                <c:pt idx="156">
                  <c:v>62</c:v>
                </c:pt>
                <c:pt idx="157">
                  <c:v>63</c:v>
                </c:pt>
                <c:pt idx="158">
                  <c:v>56</c:v>
                </c:pt>
                <c:pt idx="159">
                  <c:v>55</c:v>
                </c:pt>
                <c:pt idx="160">
                  <c:v>60</c:v>
                </c:pt>
                <c:pt idx="161">
                  <c:v>63</c:v>
                </c:pt>
                <c:pt idx="162">
                  <c:v>65</c:v>
                </c:pt>
                <c:pt idx="163">
                  <c:v>67</c:v>
                </c:pt>
                <c:pt idx="164">
                  <c:v>67</c:v>
                </c:pt>
                <c:pt idx="165">
                  <c:v>69</c:v>
                </c:pt>
                <c:pt idx="166">
                  <c:v>68</c:v>
                </c:pt>
                <c:pt idx="167">
                  <c:v>69</c:v>
                </c:pt>
                <c:pt idx="168">
                  <c:v>68</c:v>
                </c:pt>
                <c:pt idx="169">
                  <c:v>66</c:v>
                </c:pt>
                <c:pt idx="170">
                  <c:v>66</c:v>
                </c:pt>
                <c:pt idx="171">
                  <c:v>69</c:v>
                </c:pt>
                <c:pt idx="172">
                  <c:v>69</c:v>
                </c:pt>
                <c:pt idx="173">
                  <c:v>68</c:v>
                </c:pt>
                <c:pt idx="174">
                  <c:v>67</c:v>
                </c:pt>
                <c:pt idx="175">
                  <c:v>70</c:v>
                </c:pt>
                <c:pt idx="176">
                  <c:v>67</c:v>
                </c:pt>
                <c:pt idx="177">
                  <c:v>69</c:v>
                </c:pt>
                <c:pt idx="178">
                  <c:v>70</c:v>
                </c:pt>
                <c:pt idx="179">
                  <c:v>71</c:v>
                </c:pt>
                <c:pt idx="180">
                  <c:v>70</c:v>
                </c:pt>
                <c:pt idx="181">
                  <c:v>69</c:v>
                </c:pt>
                <c:pt idx="182">
                  <c:v>70</c:v>
                </c:pt>
                <c:pt idx="183">
                  <c:v>67</c:v>
                </c:pt>
                <c:pt idx="184">
                  <c:v>70</c:v>
                </c:pt>
                <c:pt idx="185">
                  <c:v>72</c:v>
                </c:pt>
                <c:pt idx="186">
                  <c:v>70</c:v>
                </c:pt>
                <c:pt idx="187">
                  <c:v>67</c:v>
                </c:pt>
                <c:pt idx="188">
                  <c:v>65</c:v>
                </c:pt>
                <c:pt idx="189">
                  <c:v>68</c:v>
                </c:pt>
                <c:pt idx="190">
                  <c:v>61</c:v>
                </c:pt>
                <c:pt idx="191">
                  <c:v>57</c:v>
                </c:pt>
                <c:pt idx="192">
                  <c:v>57</c:v>
                </c:pt>
                <c:pt idx="193">
                  <c:v>56</c:v>
                </c:pt>
                <c:pt idx="194">
                  <c:v>54</c:v>
                </c:pt>
                <c:pt idx="195">
                  <c:v>51</c:v>
                </c:pt>
                <c:pt idx="196">
                  <c:v>46</c:v>
                </c:pt>
                <c:pt idx="197">
                  <c:v>42</c:v>
                </c:pt>
                <c:pt idx="198">
                  <c:v>39</c:v>
                </c:pt>
                <c:pt idx="199">
                  <c:v>33</c:v>
                </c:pt>
                <c:pt idx="200">
                  <c:v>30</c:v>
                </c:pt>
                <c:pt idx="201">
                  <c:v>31</c:v>
                </c:pt>
                <c:pt idx="202">
                  <c:v>33</c:v>
                </c:pt>
                <c:pt idx="203">
                  <c:v>33</c:v>
                </c:pt>
                <c:pt idx="204">
                  <c:v>35</c:v>
                </c:pt>
                <c:pt idx="205">
                  <c:v>39</c:v>
                </c:pt>
                <c:pt idx="206">
                  <c:v>36</c:v>
                </c:pt>
                <c:pt idx="207">
                  <c:v>33</c:v>
                </c:pt>
                <c:pt idx="208">
                  <c:v>30</c:v>
                </c:pt>
                <c:pt idx="209">
                  <c:v>28</c:v>
                </c:pt>
                <c:pt idx="210">
                  <c:v>24</c:v>
                </c:pt>
                <c:pt idx="211">
                  <c:v>22</c:v>
                </c:pt>
                <c:pt idx="212">
                  <c:v>20</c:v>
                </c:pt>
                <c:pt idx="213">
                  <c:v>19</c:v>
                </c:pt>
                <c:pt idx="214">
                  <c:v>19</c:v>
                </c:pt>
                <c:pt idx="215">
                  <c:v>18</c:v>
                </c:pt>
                <c:pt idx="216">
                  <c:v>19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19</c:v>
                </c:pt>
                <c:pt idx="221">
                  <c:v>18</c:v>
                </c:pt>
                <c:pt idx="222">
                  <c:v>16</c:v>
                </c:pt>
                <c:pt idx="223">
                  <c:v>16</c:v>
                </c:pt>
                <c:pt idx="224">
                  <c:v>17</c:v>
                </c:pt>
                <c:pt idx="225">
                  <c:v>14</c:v>
                </c:pt>
                <c:pt idx="226">
                  <c:v>9</c:v>
                </c:pt>
                <c:pt idx="227">
                  <c:v>9</c:v>
                </c:pt>
                <c:pt idx="228">
                  <c:v>8</c:v>
                </c:pt>
                <c:pt idx="229">
                  <c:v>9</c:v>
                </c:pt>
                <c:pt idx="230">
                  <c:v>9</c:v>
                </c:pt>
                <c:pt idx="231">
                  <c:v>14</c:v>
                </c:pt>
                <c:pt idx="232">
                  <c:v>16</c:v>
                </c:pt>
                <c:pt idx="233">
                  <c:v>15</c:v>
                </c:pt>
                <c:pt idx="234">
                  <c:v>17</c:v>
                </c:pt>
                <c:pt idx="235">
                  <c:v>18</c:v>
                </c:pt>
                <c:pt idx="236">
                  <c:v>19</c:v>
                </c:pt>
                <c:pt idx="237">
                  <c:v>17</c:v>
                </c:pt>
                <c:pt idx="238">
                  <c:v>17</c:v>
                </c:pt>
                <c:pt idx="239">
                  <c:v>16</c:v>
                </c:pt>
                <c:pt idx="240">
                  <c:v>15</c:v>
                </c:pt>
                <c:pt idx="241">
                  <c:v>17</c:v>
                </c:pt>
                <c:pt idx="242">
                  <c:v>15</c:v>
                </c:pt>
                <c:pt idx="243">
                  <c:v>19</c:v>
                </c:pt>
                <c:pt idx="244">
                  <c:v>22</c:v>
                </c:pt>
                <c:pt idx="245">
                  <c:v>16</c:v>
                </c:pt>
                <c:pt idx="246">
                  <c:v>14</c:v>
                </c:pt>
                <c:pt idx="247">
                  <c:v>13</c:v>
                </c:pt>
                <c:pt idx="248">
                  <c:v>13</c:v>
                </c:pt>
                <c:pt idx="249">
                  <c:v>15</c:v>
                </c:pt>
                <c:pt idx="250">
                  <c:v>16</c:v>
                </c:pt>
                <c:pt idx="251">
                  <c:v>16</c:v>
                </c:pt>
                <c:pt idx="252">
                  <c:v>16</c:v>
                </c:pt>
                <c:pt idx="253">
                  <c:v>16</c:v>
                </c:pt>
                <c:pt idx="254">
                  <c:v>17</c:v>
                </c:pt>
                <c:pt idx="255">
                  <c:v>16</c:v>
                </c:pt>
                <c:pt idx="256">
                  <c:v>16</c:v>
                </c:pt>
                <c:pt idx="257">
                  <c:v>13</c:v>
                </c:pt>
                <c:pt idx="258">
                  <c:v>15</c:v>
                </c:pt>
                <c:pt idx="259">
                  <c:v>15</c:v>
                </c:pt>
                <c:pt idx="260">
                  <c:v>14</c:v>
                </c:pt>
                <c:pt idx="261">
                  <c:v>17</c:v>
                </c:pt>
                <c:pt idx="262">
                  <c:v>19</c:v>
                </c:pt>
                <c:pt idx="263">
                  <c:v>21</c:v>
                </c:pt>
                <c:pt idx="264">
                  <c:v>25</c:v>
                </c:pt>
                <c:pt idx="265">
                  <c:v>28</c:v>
                </c:pt>
                <c:pt idx="266">
                  <c:v>28</c:v>
                </c:pt>
                <c:pt idx="267">
                  <c:v>24</c:v>
                </c:pt>
                <c:pt idx="268">
                  <c:v>28</c:v>
                </c:pt>
                <c:pt idx="269">
                  <c:v>29</c:v>
                </c:pt>
                <c:pt idx="270">
                  <c:v>35</c:v>
                </c:pt>
                <c:pt idx="271">
                  <c:v>37</c:v>
                </c:pt>
                <c:pt idx="272">
                  <c:v>40</c:v>
                </c:pt>
                <c:pt idx="273">
                  <c:v>41</c:v>
                </c:pt>
                <c:pt idx="274">
                  <c:v>45</c:v>
                </c:pt>
                <c:pt idx="275">
                  <c:v>47</c:v>
                </c:pt>
                <c:pt idx="276">
                  <c:v>47</c:v>
                </c:pt>
                <c:pt idx="277">
                  <c:v>46</c:v>
                </c:pt>
                <c:pt idx="278">
                  <c:v>44</c:v>
                </c:pt>
                <c:pt idx="279">
                  <c:v>41</c:v>
                </c:pt>
                <c:pt idx="280">
                  <c:v>44</c:v>
                </c:pt>
                <c:pt idx="281">
                  <c:v>51</c:v>
                </c:pt>
                <c:pt idx="282">
                  <c:v>56</c:v>
                </c:pt>
                <c:pt idx="283">
                  <c:v>58</c:v>
                </c:pt>
                <c:pt idx="284">
                  <c:v>57</c:v>
                </c:pt>
                <c:pt idx="285">
                  <c:v>54</c:v>
                </c:pt>
                <c:pt idx="286">
                  <c:v>54</c:v>
                </c:pt>
                <c:pt idx="287">
                  <c:v>57</c:v>
                </c:pt>
                <c:pt idx="288">
                  <c:v>56</c:v>
                </c:pt>
                <c:pt idx="289">
                  <c:v>46</c:v>
                </c:pt>
                <c:pt idx="290">
                  <c:v>46</c:v>
                </c:pt>
                <c:pt idx="291">
                  <c:v>46</c:v>
                </c:pt>
                <c:pt idx="292">
                  <c:v>45</c:v>
                </c:pt>
                <c:pt idx="293">
                  <c:v>49</c:v>
                </c:pt>
                <c:pt idx="294">
                  <c:v>53</c:v>
                </c:pt>
                <c:pt idx="295">
                  <c:v>55</c:v>
                </c:pt>
                <c:pt idx="296">
                  <c:v>59</c:v>
                </c:pt>
                <c:pt idx="297">
                  <c:v>54</c:v>
                </c:pt>
                <c:pt idx="298">
                  <c:v>58</c:v>
                </c:pt>
                <c:pt idx="299">
                  <c:v>58</c:v>
                </c:pt>
                <c:pt idx="300">
                  <c:v>57</c:v>
                </c:pt>
                <c:pt idx="301">
                  <c:v>55</c:v>
                </c:pt>
                <c:pt idx="302">
                  <c:v>52</c:v>
                </c:pt>
                <c:pt idx="303">
                  <c:v>56</c:v>
                </c:pt>
                <c:pt idx="304">
                  <c:v>54</c:v>
                </c:pt>
                <c:pt idx="305">
                  <c:v>60</c:v>
                </c:pt>
                <c:pt idx="306">
                  <c:v>60</c:v>
                </c:pt>
                <c:pt idx="307">
                  <c:v>61</c:v>
                </c:pt>
                <c:pt idx="308">
                  <c:v>61</c:v>
                </c:pt>
                <c:pt idx="309">
                  <c:v>65</c:v>
                </c:pt>
                <c:pt idx="310">
                  <c:v>62</c:v>
                </c:pt>
                <c:pt idx="311">
                  <c:v>61</c:v>
                </c:pt>
                <c:pt idx="3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4-4E3C-B239-F0729EE7E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867424"/>
        <c:axId val="44718348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Single-Family Starts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Sheet1!$A$2:$A$320</c:f>
              <c:numCache>
                <c:formatCode>mmm\-yy</c:formatCode>
                <c:ptCount val="319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</c:numCache>
            </c:numRef>
          </c:cat>
          <c:val>
            <c:numRef>
              <c:f>Sheet1!$C$2:$C$320</c:f>
              <c:numCache>
                <c:formatCode>#,##0</c:formatCode>
                <c:ptCount val="319"/>
                <c:pt idx="0">
                  <c:v>1100</c:v>
                </c:pt>
                <c:pt idx="1">
                  <c:v>1102</c:v>
                </c:pt>
                <c:pt idx="2">
                  <c:v>971</c:v>
                </c:pt>
                <c:pt idx="3">
                  <c:v>922</c:v>
                </c:pt>
                <c:pt idx="4">
                  <c:v>893</c:v>
                </c:pt>
                <c:pt idx="5">
                  <c:v>885</c:v>
                </c:pt>
                <c:pt idx="6">
                  <c:v>883</c:v>
                </c:pt>
                <c:pt idx="7">
                  <c:v>827</c:v>
                </c:pt>
                <c:pt idx="8">
                  <c:v>858</c:v>
                </c:pt>
                <c:pt idx="9">
                  <c:v>835</c:v>
                </c:pt>
                <c:pt idx="10">
                  <c:v>780</c:v>
                </c:pt>
                <c:pt idx="11">
                  <c:v>751</c:v>
                </c:pt>
                <c:pt idx="12">
                  <c:v>604</c:v>
                </c:pt>
                <c:pt idx="13">
                  <c:v>755</c:v>
                </c:pt>
                <c:pt idx="14">
                  <c:v>750</c:v>
                </c:pt>
                <c:pt idx="15">
                  <c:v>819</c:v>
                </c:pt>
                <c:pt idx="16">
                  <c:v>839</c:v>
                </c:pt>
                <c:pt idx="17">
                  <c:v>874</c:v>
                </c:pt>
                <c:pt idx="18">
                  <c:v>887</c:v>
                </c:pt>
                <c:pt idx="19">
                  <c:v>882</c:v>
                </c:pt>
                <c:pt idx="20">
                  <c:v>868</c:v>
                </c:pt>
                <c:pt idx="21">
                  <c:v>878</c:v>
                </c:pt>
                <c:pt idx="22">
                  <c:v>916</c:v>
                </c:pt>
                <c:pt idx="23">
                  <c:v>947</c:v>
                </c:pt>
                <c:pt idx="24">
                  <c:v>969</c:v>
                </c:pt>
                <c:pt idx="25">
                  <c:v>1102</c:v>
                </c:pt>
                <c:pt idx="26">
                  <c:v>1037</c:v>
                </c:pt>
                <c:pt idx="27">
                  <c:v>945</c:v>
                </c:pt>
                <c:pt idx="28">
                  <c:v>1038</c:v>
                </c:pt>
                <c:pt idx="29">
                  <c:v>999</c:v>
                </c:pt>
                <c:pt idx="30">
                  <c:v>984</c:v>
                </c:pt>
                <c:pt idx="31">
                  <c:v>1037</c:v>
                </c:pt>
                <c:pt idx="32">
                  <c:v>1024</c:v>
                </c:pt>
                <c:pt idx="33">
                  <c:v>1093</c:v>
                </c:pt>
                <c:pt idx="34">
                  <c:v>1078</c:v>
                </c:pt>
                <c:pt idx="35">
                  <c:v>1075</c:v>
                </c:pt>
                <c:pt idx="36">
                  <c:v>1091</c:v>
                </c:pt>
                <c:pt idx="37">
                  <c:v>1063</c:v>
                </c:pt>
                <c:pt idx="38">
                  <c:v>950</c:v>
                </c:pt>
                <c:pt idx="39">
                  <c:v>1110</c:v>
                </c:pt>
                <c:pt idx="40">
                  <c:v>1128</c:v>
                </c:pt>
                <c:pt idx="41">
                  <c:v>1081</c:v>
                </c:pt>
                <c:pt idx="42">
                  <c:v>1086</c:v>
                </c:pt>
                <c:pt idx="43">
                  <c:v>1162</c:v>
                </c:pt>
                <c:pt idx="44">
                  <c:v>1143</c:v>
                </c:pt>
                <c:pt idx="45">
                  <c:v>1209</c:v>
                </c:pt>
                <c:pt idx="46">
                  <c:v>1228</c:v>
                </c:pt>
                <c:pt idx="47">
                  <c:v>1316</c:v>
                </c:pt>
                <c:pt idx="48">
                  <c:v>1140</c:v>
                </c:pt>
                <c:pt idx="49">
                  <c:v>1133</c:v>
                </c:pt>
                <c:pt idx="50">
                  <c:v>1306</c:v>
                </c:pt>
                <c:pt idx="51">
                  <c:v>1206</c:v>
                </c:pt>
                <c:pt idx="52">
                  <c:v>1244</c:v>
                </c:pt>
                <c:pt idx="53">
                  <c:v>1193</c:v>
                </c:pt>
                <c:pt idx="54">
                  <c:v>1231</c:v>
                </c:pt>
                <c:pt idx="55">
                  <c:v>1149</c:v>
                </c:pt>
                <c:pt idx="56">
                  <c:v>1201</c:v>
                </c:pt>
                <c:pt idx="57">
                  <c:v>1152</c:v>
                </c:pt>
                <c:pt idx="58">
                  <c:v>1187</c:v>
                </c:pt>
                <c:pt idx="59">
                  <c:v>1151</c:v>
                </c:pt>
                <c:pt idx="60">
                  <c:v>1083</c:v>
                </c:pt>
                <c:pt idx="61">
                  <c:v>1053</c:v>
                </c:pt>
                <c:pt idx="62">
                  <c:v>996</c:v>
                </c:pt>
                <c:pt idx="63">
                  <c:v>1013</c:v>
                </c:pt>
                <c:pt idx="64">
                  <c:v>1024</c:v>
                </c:pt>
                <c:pt idx="65">
                  <c:v>1022</c:v>
                </c:pt>
                <c:pt idx="66">
                  <c:v>1133</c:v>
                </c:pt>
                <c:pt idx="67">
                  <c:v>1138</c:v>
                </c:pt>
                <c:pt idx="68">
                  <c:v>1095</c:v>
                </c:pt>
                <c:pt idx="69">
                  <c:v>1128</c:v>
                </c:pt>
                <c:pt idx="70">
                  <c:v>1131</c:v>
                </c:pt>
                <c:pt idx="71">
                  <c:v>1168</c:v>
                </c:pt>
                <c:pt idx="72">
                  <c:v>1143</c:v>
                </c:pt>
                <c:pt idx="73">
                  <c:v>1158</c:v>
                </c:pt>
                <c:pt idx="74">
                  <c:v>1147</c:v>
                </c:pt>
                <c:pt idx="75">
                  <c:v>1211</c:v>
                </c:pt>
                <c:pt idx="76">
                  <c:v>1156</c:v>
                </c:pt>
                <c:pt idx="77">
                  <c:v>1192</c:v>
                </c:pt>
                <c:pt idx="78">
                  <c:v>1151</c:v>
                </c:pt>
                <c:pt idx="79">
                  <c:v>1252</c:v>
                </c:pt>
                <c:pt idx="80">
                  <c:v>1148</c:v>
                </c:pt>
                <c:pt idx="81">
                  <c:v>1113</c:v>
                </c:pt>
                <c:pt idx="82">
                  <c:v>1121</c:v>
                </c:pt>
                <c:pt idx="83">
                  <c:v>1060</c:v>
                </c:pt>
                <c:pt idx="84">
                  <c:v>1108</c:v>
                </c:pt>
                <c:pt idx="85">
                  <c:v>1181</c:v>
                </c:pt>
                <c:pt idx="86">
                  <c:v>1130</c:v>
                </c:pt>
                <c:pt idx="87">
                  <c:v>1124</c:v>
                </c:pt>
                <c:pt idx="88">
                  <c:v>1105</c:v>
                </c:pt>
                <c:pt idx="89">
                  <c:v>1120</c:v>
                </c:pt>
                <c:pt idx="90">
                  <c:v>1133</c:v>
                </c:pt>
                <c:pt idx="91">
                  <c:v>1100</c:v>
                </c:pt>
                <c:pt idx="92">
                  <c:v>1205</c:v>
                </c:pt>
                <c:pt idx="93">
                  <c:v>1127</c:v>
                </c:pt>
                <c:pt idx="94">
                  <c:v>1154</c:v>
                </c:pt>
                <c:pt idx="95">
                  <c:v>1149</c:v>
                </c:pt>
                <c:pt idx="96">
                  <c:v>1227</c:v>
                </c:pt>
                <c:pt idx="97">
                  <c:v>1237</c:v>
                </c:pt>
                <c:pt idx="98">
                  <c:v>1221</c:v>
                </c:pt>
                <c:pt idx="99">
                  <c:v>1230</c:v>
                </c:pt>
                <c:pt idx="100">
                  <c:v>1212</c:v>
                </c:pt>
                <c:pt idx="101">
                  <c:v>1275</c:v>
                </c:pt>
                <c:pt idx="102">
                  <c:v>1300</c:v>
                </c:pt>
                <c:pt idx="103">
                  <c:v>1274</c:v>
                </c:pt>
                <c:pt idx="104">
                  <c:v>1262</c:v>
                </c:pt>
                <c:pt idx="105">
                  <c:v>1298</c:v>
                </c:pt>
                <c:pt idx="106">
                  <c:v>1383</c:v>
                </c:pt>
                <c:pt idx="107">
                  <c:v>1412</c:v>
                </c:pt>
                <c:pt idx="108">
                  <c:v>1349</c:v>
                </c:pt>
                <c:pt idx="109">
                  <c:v>1317</c:v>
                </c:pt>
                <c:pt idx="110">
                  <c:v>1345</c:v>
                </c:pt>
                <c:pt idx="111">
                  <c:v>1220</c:v>
                </c:pt>
                <c:pt idx="112">
                  <c:v>1312</c:v>
                </c:pt>
                <c:pt idx="113">
                  <c:v>1266</c:v>
                </c:pt>
                <c:pt idx="114">
                  <c:v>1308</c:v>
                </c:pt>
                <c:pt idx="115">
                  <c:v>1265</c:v>
                </c:pt>
                <c:pt idx="116">
                  <c:v>1286</c:v>
                </c:pt>
                <c:pt idx="117">
                  <c:v>1310</c:v>
                </c:pt>
                <c:pt idx="118">
                  <c:v>1321</c:v>
                </c:pt>
                <c:pt idx="119">
                  <c:v>1375</c:v>
                </c:pt>
                <c:pt idx="120">
                  <c:v>1268</c:v>
                </c:pt>
                <c:pt idx="121">
                  <c:v>1255</c:v>
                </c:pt>
                <c:pt idx="122">
                  <c:v>1313</c:v>
                </c:pt>
                <c:pt idx="123">
                  <c:v>1275</c:v>
                </c:pt>
                <c:pt idx="124">
                  <c:v>1230</c:v>
                </c:pt>
                <c:pt idx="125">
                  <c:v>1202</c:v>
                </c:pt>
                <c:pt idx="126">
                  <c:v>1142</c:v>
                </c:pt>
                <c:pt idx="127">
                  <c:v>1231</c:v>
                </c:pt>
                <c:pt idx="128">
                  <c:v>1195</c:v>
                </c:pt>
                <c:pt idx="129">
                  <c:v>1235</c:v>
                </c:pt>
                <c:pt idx="130">
                  <c:v>1212</c:v>
                </c:pt>
                <c:pt idx="131">
                  <c:v>1226</c:v>
                </c:pt>
                <c:pt idx="132">
                  <c:v>1275</c:v>
                </c:pt>
                <c:pt idx="133">
                  <c:v>1280</c:v>
                </c:pt>
                <c:pt idx="134">
                  <c:v>1218</c:v>
                </c:pt>
                <c:pt idx="135">
                  <c:v>1311</c:v>
                </c:pt>
                <c:pt idx="136">
                  <c:v>1285</c:v>
                </c:pt>
                <c:pt idx="137">
                  <c:v>1295</c:v>
                </c:pt>
                <c:pt idx="138">
                  <c:v>1298</c:v>
                </c:pt>
                <c:pt idx="139">
                  <c:v>1286</c:v>
                </c:pt>
                <c:pt idx="140">
                  <c:v>1243</c:v>
                </c:pt>
                <c:pt idx="141">
                  <c:v>1240</c:v>
                </c:pt>
                <c:pt idx="142">
                  <c:v>1244</c:v>
                </c:pt>
                <c:pt idx="143">
                  <c:v>1285</c:v>
                </c:pt>
                <c:pt idx="144">
                  <c:v>1318</c:v>
                </c:pt>
                <c:pt idx="145">
                  <c:v>1501</c:v>
                </c:pt>
                <c:pt idx="146">
                  <c:v>1292</c:v>
                </c:pt>
                <c:pt idx="147">
                  <c:v>1277</c:v>
                </c:pt>
                <c:pt idx="148">
                  <c:v>1402</c:v>
                </c:pt>
                <c:pt idx="149">
                  <c:v>1368</c:v>
                </c:pt>
                <c:pt idx="150">
                  <c:v>1323</c:v>
                </c:pt>
                <c:pt idx="151">
                  <c:v>1247</c:v>
                </c:pt>
                <c:pt idx="152">
                  <c:v>1446</c:v>
                </c:pt>
                <c:pt idx="153">
                  <c:v>1352</c:v>
                </c:pt>
                <c:pt idx="154">
                  <c:v>1394</c:v>
                </c:pt>
                <c:pt idx="155">
                  <c:v>1439</c:v>
                </c:pt>
                <c:pt idx="156">
                  <c:v>1537</c:v>
                </c:pt>
                <c:pt idx="157">
                  <c:v>1301</c:v>
                </c:pt>
                <c:pt idx="158">
                  <c:v>1399</c:v>
                </c:pt>
                <c:pt idx="159">
                  <c:v>1374</c:v>
                </c:pt>
                <c:pt idx="160">
                  <c:v>1391</c:v>
                </c:pt>
                <c:pt idx="161">
                  <c:v>1513</c:v>
                </c:pt>
                <c:pt idx="162">
                  <c:v>1535</c:v>
                </c:pt>
                <c:pt idx="163">
                  <c:v>1484</c:v>
                </c:pt>
                <c:pt idx="164">
                  <c:v>1555</c:v>
                </c:pt>
                <c:pt idx="165">
                  <c:v>1631</c:v>
                </c:pt>
                <c:pt idx="166">
                  <c:v>1694</c:v>
                </c:pt>
                <c:pt idx="167">
                  <c:v>1647</c:v>
                </c:pt>
                <c:pt idx="168">
                  <c:v>1560</c:v>
                </c:pt>
                <c:pt idx="169">
                  <c:v>1481</c:v>
                </c:pt>
                <c:pt idx="170">
                  <c:v>1632</c:v>
                </c:pt>
                <c:pt idx="171">
                  <c:v>1646</c:v>
                </c:pt>
                <c:pt idx="172">
                  <c:v>1652</c:v>
                </c:pt>
                <c:pt idx="173">
                  <c:v>1526</c:v>
                </c:pt>
                <c:pt idx="174">
                  <c:v>1675</c:v>
                </c:pt>
                <c:pt idx="175">
                  <c:v>1691</c:v>
                </c:pt>
                <c:pt idx="176">
                  <c:v>1555</c:v>
                </c:pt>
                <c:pt idx="177">
                  <c:v>1660</c:v>
                </c:pt>
                <c:pt idx="178">
                  <c:v>1458</c:v>
                </c:pt>
                <c:pt idx="179">
                  <c:v>1714</c:v>
                </c:pt>
                <c:pt idx="180">
                  <c:v>1739</c:v>
                </c:pt>
                <c:pt idx="181">
                  <c:v>1792</c:v>
                </c:pt>
                <c:pt idx="182">
                  <c:v>1583</c:v>
                </c:pt>
                <c:pt idx="183">
                  <c:v>1658</c:v>
                </c:pt>
                <c:pt idx="184">
                  <c:v>1714</c:v>
                </c:pt>
                <c:pt idx="185">
                  <c:v>1719</c:v>
                </c:pt>
                <c:pt idx="186">
                  <c:v>1724</c:v>
                </c:pt>
                <c:pt idx="187">
                  <c:v>1728</c:v>
                </c:pt>
                <c:pt idx="188">
                  <c:v>1789</c:v>
                </c:pt>
                <c:pt idx="189">
                  <c:v>1740</c:v>
                </c:pt>
                <c:pt idx="190">
                  <c:v>1808</c:v>
                </c:pt>
                <c:pt idx="191">
                  <c:v>1628</c:v>
                </c:pt>
                <c:pt idx="192">
                  <c:v>1823</c:v>
                </c:pt>
                <c:pt idx="193">
                  <c:v>1804</c:v>
                </c:pt>
                <c:pt idx="194">
                  <c:v>1601</c:v>
                </c:pt>
                <c:pt idx="195">
                  <c:v>1511</c:v>
                </c:pt>
                <c:pt idx="196">
                  <c:v>1570</c:v>
                </c:pt>
                <c:pt idx="197">
                  <c:v>1451</c:v>
                </c:pt>
                <c:pt idx="198">
                  <c:v>1424</c:v>
                </c:pt>
                <c:pt idx="199">
                  <c:v>1364</c:v>
                </c:pt>
                <c:pt idx="200">
                  <c:v>1384</c:v>
                </c:pt>
                <c:pt idx="201">
                  <c:v>1212</c:v>
                </c:pt>
                <c:pt idx="202">
                  <c:v>1290</c:v>
                </c:pt>
                <c:pt idx="203">
                  <c:v>1249</c:v>
                </c:pt>
                <c:pt idx="204">
                  <c:v>1130</c:v>
                </c:pt>
                <c:pt idx="205">
                  <c:v>1189</c:v>
                </c:pt>
                <c:pt idx="206">
                  <c:v>1202</c:v>
                </c:pt>
                <c:pt idx="207">
                  <c:v>1197</c:v>
                </c:pt>
                <c:pt idx="208">
                  <c:v>1130</c:v>
                </c:pt>
                <c:pt idx="209">
                  <c:v>1131</c:v>
                </c:pt>
                <c:pt idx="210">
                  <c:v>1042</c:v>
                </c:pt>
                <c:pt idx="211">
                  <c:v>957</c:v>
                </c:pt>
                <c:pt idx="212">
                  <c:v>935</c:v>
                </c:pt>
                <c:pt idx="213">
                  <c:v>878</c:v>
                </c:pt>
                <c:pt idx="214">
                  <c:v>833</c:v>
                </c:pt>
                <c:pt idx="215">
                  <c:v>805</c:v>
                </c:pt>
                <c:pt idx="216">
                  <c:v>773</c:v>
                </c:pt>
                <c:pt idx="217">
                  <c:v>724</c:v>
                </c:pt>
                <c:pt idx="218">
                  <c:v>728</c:v>
                </c:pt>
                <c:pt idx="219">
                  <c:v>682</c:v>
                </c:pt>
                <c:pt idx="220">
                  <c:v>679</c:v>
                </c:pt>
                <c:pt idx="221">
                  <c:v>647</c:v>
                </c:pt>
                <c:pt idx="222">
                  <c:v>615</c:v>
                </c:pt>
                <c:pt idx="223">
                  <c:v>607</c:v>
                </c:pt>
                <c:pt idx="224">
                  <c:v>537</c:v>
                </c:pt>
                <c:pt idx="225">
                  <c:v>542</c:v>
                </c:pt>
                <c:pt idx="226">
                  <c:v>459</c:v>
                </c:pt>
                <c:pt idx="227">
                  <c:v>403</c:v>
                </c:pt>
                <c:pt idx="228">
                  <c:v>358</c:v>
                </c:pt>
                <c:pt idx="229">
                  <c:v>358</c:v>
                </c:pt>
                <c:pt idx="230">
                  <c:v>353</c:v>
                </c:pt>
                <c:pt idx="231">
                  <c:v>387</c:v>
                </c:pt>
                <c:pt idx="232">
                  <c:v>408</c:v>
                </c:pt>
                <c:pt idx="233">
                  <c:v>482</c:v>
                </c:pt>
                <c:pt idx="234">
                  <c:v>509</c:v>
                </c:pt>
                <c:pt idx="235">
                  <c:v>487</c:v>
                </c:pt>
                <c:pt idx="236">
                  <c:v>510</c:v>
                </c:pt>
                <c:pt idx="237">
                  <c:v>476</c:v>
                </c:pt>
                <c:pt idx="238">
                  <c:v>497</c:v>
                </c:pt>
                <c:pt idx="239">
                  <c:v>484</c:v>
                </c:pt>
                <c:pt idx="240" formatCode="General">
                  <c:v>510</c:v>
                </c:pt>
                <c:pt idx="241" formatCode="General">
                  <c:v>526</c:v>
                </c:pt>
                <c:pt idx="242" formatCode="General">
                  <c:v>542</c:v>
                </c:pt>
                <c:pt idx="243" formatCode="General">
                  <c:v>566</c:v>
                </c:pt>
                <c:pt idx="244" formatCode="General">
                  <c:v>457</c:v>
                </c:pt>
                <c:pt idx="245" formatCode="General">
                  <c:v>445</c:v>
                </c:pt>
                <c:pt idx="246" formatCode="General">
                  <c:v>426</c:v>
                </c:pt>
                <c:pt idx="247" formatCode="General">
                  <c:v>417</c:v>
                </c:pt>
                <c:pt idx="248" formatCode="General">
                  <c:v>449</c:v>
                </c:pt>
                <c:pt idx="249" formatCode="General">
                  <c:v>438</c:v>
                </c:pt>
                <c:pt idx="250" formatCode="General">
                  <c:v>452</c:v>
                </c:pt>
                <c:pt idx="251" formatCode="General">
                  <c:v>429</c:v>
                </c:pt>
                <c:pt idx="252" formatCode="General">
                  <c:v>430</c:v>
                </c:pt>
                <c:pt idx="253" formatCode="General">
                  <c:v>391</c:v>
                </c:pt>
                <c:pt idx="254" formatCode="General">
                  <c:v>429</c:v>
                </c:pt>
                <c:pt idx="255" formatCode="General">
                  <c:v>415</c:v>
                </c:pt>
                <c:pt idx="256" formatCode="General">
                  <c:v>414</c:v>
                </c:pt>
                <c:pt idx="257" formatCode="General">
                  <c:v>435</c:v>
                </c:pt>
                <c:pt idx="258" formatCode="General">
                  <c:v>432</c:v>
                </c:pt>
                <c:pt idx="259" formatCode="General">
                  <c:v>422</c:v>
                </c:pt>
                <c:pt idx="260" formatCode="General">
                  <c:v>418</c:v>
                </c:pt>
                <c:pt idx="261" formatCode="General">
                  <c:v>439</c:v>
                </c:pt>
                <c:pt idx="262" formatCode="General">
                  <c:v>465</c:v>
                </c:pt>
                <c:pt idx="263" formatCode="General">
                  <c:v>522</c:v>
                </c:pt>
                <c:pt idx="264" formatCode="General">
                  <c:v>518</c:v>
                </c:pt>
                <c:pt idx="265" formatCode="General">
                  <c:v>466</c:v>
                </c:pt>
                <c:pt idx="266" formatCode="General">
                  <c:v>472</c:v>
                </c:pt>
                <c:pt idx="267" formatCode="General">
                  <c:v>504</c:v>
                </c:pt>
                <c:pt idx="268" formatCode="General">
                  <c:v>518</c:v>
                </c:pt>
                <c:pt idx="269" formatCode="General">
                  <c:v>524</c:v>
                </c:pt>
                <c:pt idx="270" formatCode="General">
                  <c:v>517</c:v>
                </c:pt>
                <c:pt idx="271" formatCode="General">
                  <c:v>536</c:v>
                </c:pt>
                <c:pt idx="272" formatCode="General">
                  <c:v>594</c:v>
                </c:pt>
                <c:pt idx="273" formatCode="General">
                  <c:v>611</c:v>
                </c:pt>
                <c:pt idx="274" formatCode="General">
                  <c:v>569</c:v>
                </c:pt>
                <c:pt idx="275" formatCode="General">
                  <c:v>615</c:v>
                </c:pt>
                <c:pt idx="276" formatCode="General">
                  <c:v>618</c:v>
                </c:pt>
                <c:pt idx="277" formatCode="General">
                  <c:v>650</c:v>
                </c:pt>
                <c:pt idx="278" formatCode="General">
                  <c:v>613</c:v>
                </c:pt>
                <c:pt idx="279" formatCode="General">
                  <c:v>591</c:v>
                </c:pt>
                <c:pt idx="280" formatCode="General">
                  <c:v>597</c:v>
                </c:pt>
                <c:pt idx="281" formatCode="General">
                  <c:v>601</c:v>
                </c:pt>
                <c:pt idx="282" formatCode="General">
                  <c:v>596</c:v>
                </c:pt>
                <c:pt idx="283" formatCode="General">
                  <c:v>617</c:v>
                </c:pt>
                <c:pt idx="284" formatCode="General">
                  <c:v>582</c:v>
                </c:pt>
                <c:pt idx="285" formatCode="General">
                  <c:v>603</c:v>
                </c:pt>
                <c:pt idx="286" formatCode="General">
                  <c:v>710</c:v>
                </c:pt>
                <c:pt idx="287" formatCode="General">
                  <c:v>675</c:v>
                </c:pt>
                <c:pt idx="288" formatCode="General">
                  <c:v>583</c:v>
                </c:pt>
                <c:pt idx="289" formatCode="General">
                  <c:v>589</c:v>
                </c:pt>
                <c:pt idx="290" formatCode="General">
                  <c:v>635</c:v>
                </c:pt>
                <c:pt idx="291" formatCode="General">
                  <c:v>649</c:v>
                </c:pt>
                <c:pt idx="292" formatCode="General">
                  <c:v>634</c:v>
                </c:pt>
                <c:pt idx="293" formatCode="General">
                  <c:v>593</c:v>
                </c:pt>
                <c:pt idx="294" formatCode="General">
                  <c:v>652</c:v>
                </c:pt>
                <c:pt idx="295" formatCode="General">
                  <c:v>641</c:v>
                </c:pt>
                <c:pt idx="296" formatCode="General">
                  <c:v>663</c:v>
                </c:pt>
                <c:pt idx="297" formatCode="General">
                  <c:v>716</c:v>
                </c:pt>
                <c:pt idx="298" formatCode="General">
                  <c:v>674</c:v>
                </c:pt>
                <c:pt idx="299" formatCode="General">
                  <c:v>725</c:v>
                </c:pt>
                <c:pt idx="300" formatCode="General">
                  <c:v>706</c:v>
                </c:pt>
                <c:pt idx="301" formatCode="General">
                  <c:v>600</c:v>
                </c:pt>
                <c:pt idx="302" formatCode="General">
                  <c:v>623</c:v>
                </c:pt>
                <c:pt idx="303" formatCode="General">
                  <c:v>735</c:v>
                </c:pt>
                <c:pt idx="304" formatCode="General">
                  <c:v>697</c:v>
                </c:pt>
                <c:pt idx="305" formatCode="General">
                  <c:v>687</c:v>
                </c:pt>
                <c:pt idx="306" formatCode="General">
                  <c:v>759</c:v>
                </c:pt>
                <c:pt idx="307" formatCode="General">
                  <c:v>734</c:v>
                </c:pt>
                <c:pt idx="308" formatCode="General">
                  <c:v>741</c:v>
                </c:pt>
                <c:pt idx="309" formatCode="General">
                  <c:v>714</c:v>
                </c:pt>
                <c:pt idx="310" formatCode="General">
                  <c:v>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84-4E3C-B239-F0729EE7E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182704"/>
        <c:axId val="447183096"/>
      </c:lineChart>
      <c:dateAx>
        <c:axId val="263867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3488"/>
        <c:crosses val="autoZero"/>
        <c:auto val="1"/>
        <c:lblOffset val="100"/>
        <c:baseTimeUnit val="months"/>
        <c:majorUnit val="6"/>
        <c:majorTimeUnit val="months"/>
      </c:dateAx>
      <c:valAx>
        <c:axId val="44718348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3399"/>
                    </a:solidFill>
                  </a:defRPr>
                </a:pPr>
                <a:r>
                  <a:rPr lang="en-US" sz="1200" dirty="0" smtClean="0">
                    <a:solidFill>
                      <a:srgbClr val="003399"/>
                    </a:solidFill>
                  </a:rPr>
                  <a:t>HMI </a:t>
                </a:r>
                <a:endParaRPr lang="en-US" sz="1200" dirty="0">
                  <a:solidFill>
                    <a:srgbClr val="003399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3867424"/>
        <c:crosses val="autoZero"/>
        <c:crossBetween val="between"/>
        <c:minorUnit val="5"/>
      </c:valAx>
      <c:valAx>
        <c:axId val="4471830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Housing Starts, thousands</a:t>
                </a:r>
                <a:endParaRPr lang="en-US" sz="1200" dirty="0">
                  <a:solidFill>
                    <a:srgbClr val="C00000"/>
                  </a:solidFill>
                </a:endParaRPr>
              </a:p>
            </c:rich>
          </c:tx>
          <c:overlay val="0"/>
        </c:title>
        <c:numFmt formatCode="#,##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2704"/>
        <c:crosses val="max"/>
        <c:crossBetween val="between"/>
        <c:minorUnit val="100"/>
      </c:valAx>
      <c:dateAx>
        <c:axId val="447182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47183096"/>
        <c:crosses val="autoZero"/>
        <c:auto val="1"/>
        <c:lblOffset val="100"/>
        <c:baseTimeUnit val="months"/>
      </c:dateAx>
      <c:spPr>
        <a:solidFill>
          <a:srgbClr val="FFFFCC"/>
        </a:solidFill>
      </c:spPr>
    </c:plotArea>
    <c:legend>
      <c:legendPos val="t"/>
      <c:layout>
        <c:manualLayout>
          <c:xMode val="edge"/>
          <c:yMode val="edge"/>
          <c:x val="7.1784658674422436E-2"/>
          <c:y val="3.1723534558180229E-2"/>
          <c:w val="0.66324478021328415"/>
          <c:h val="6.1708907480314962E-2"/>
        </c:manualLayout>
      </c:layout>
      <c:overlay val="0"/>
      <c:spPr>
        <a:noFill/>
      </c:spPr>
      <c:txPr>
        <a:bodyPr/>
        <a:lstStyle/>
        <a:p>
          <a:pPr>
            <a:defRPr sz="1600" b="1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1469816272999"/>
          <c:y val="2.3364576609332437E-2"/>
          <c:w val="0.86144177490634199"/>
          <c:h val="0.789629706068763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Sheet1!$A$2:$A$314</c:f>
              <c:numCache>
                <c:formatCode>[$-409]mmm\-yy;@</c:formatCode>
                <c:ptCount val="313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</c:numCache>
            </c:numRef>
          </c:cat>
          <c:val>
            <c:numRef>
              <c:f>Sheet1!$B$2:$B$314</c:f>
              <c:numCache>
                <c:formatCode>0.00</c:formatCode>
                <c:ptCount val="313"/>
                <c:pt idx="0">
                  <c:v>8.25</c:v>
                </c:pt>
                <c:pt idx="1">
                  <c:v>8.25</c:v>
                </c:pt>
                <c:pt idx="2">
                  <c:v>8.25</c:v>
                </c:pt>
                <c:pt idx="3">
                  <c:v>8.25</c:v>
                </c:pt>
                <c:pt idx="4">
                  <c:v>8.25</c:v>
                </c:pt>
                <c:pt idx="5">
                  <c:v>8.25</c:v>
                </c:pt>
                <c:pt idx="6">
                  <c:v>8.0968</c:v>
                </c:pt>
                <c:pt idx="7">
                  <c:v>8</c:v>
                </c:pt>
                <c:pt idx="8">
                  <c:v>8</c:v>
                </c:pt>
                <c:pt idx="9">
                  <c:v>7.9757999999999996</c:v>
                </c:pt>
                <c:pt idx="10">
                  <c:v>7.6082999999999998</c:v>
                </c:pt>
                <c:pt idx="11">
                  <c:v>7.1935000000000002</c:v>
                </c:pt>
                <c:pt idx="12">
                  <c:v>6.8144999999999998</c:v>
                </c:pt>
                <c:pt idx="13">
                  <c:v>6.25</c:v>
                </c:pt>
                <c:pt idx="14">
                  <c:v>6.0564999999999998</c:v>
                </c:pt>
                <c:pt idx="15">
                  <c:v>5.9916999999999998</c:v>
                </c:pt>
                <c:pt idx="16">
                  <c:v>5.75</c:v>
                </c:pt>
                <c:pt idx="17">
                  <c:v>5.75</c:v>
                </c:pt>
                <c:pt idx="18">
                  <c:v>5.75</c:v>
                </c:pt>
                <c:pt idx="19">
                  <c:v>5.5403000000000002</c:v>
                </c:pt>
                <c:pt idx="20">
                  <c:v>5.35</c:v>
                </c:pt>
                <c:pt idx="21">
                  <c:v>5.2419000000000002</c:v>
                </c:pt>
                <c:pt idx="22">
                  <c:v>4.7916999999999996</c:v>
                </c:pt>
                <c:pt idx="23">
                  <c:v>4.3468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3.8167</c:v>
                </c:pt>
                <c:pt idx="28">
                  <c:v>3.75</c:v>
                </c:pt>
                <c:pt idx="29">
                  <c:v>3.75</c:v>
                </c:pt>
                <c:pt idx="30">
                  <c:v>3.2660999999999998</c:v>
                </c:pt>
                <c:pt idx="31">
                  <c:v>3.25</c:v>
                </c:pt>
                <c:pt idx="32">
                  <c:v>3.0249999999999999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3.2231999999999998</c:v>
                </c:pt>
                <c:pt idx="50">
                  <c:v>3.3306</c:v>
                </c:pt>
                <c:pt idx="51">
                  <c:v>3.6082999999999998</c:v>
                </c:pt>
                <c:pt idx="52">
                  <c:v>3.9918999999999998</c:v>
                </c:pt>
                <c:pt idx="53">
                  <c:v>4.25</c:v>
                </c:pt>
                <c:pt idx="54">
                  <c:v>4.25</c:v>
                </c:pt>
                <c:pt idx="55">
                  <c:v>4.5080999999999998</c:v>
                </c:pt>
                <c:pt idx="56">
                  <c:v>4.75</c:v>
                </c:pt>
                <c:pt idx="57">
                  <c:v>4.75</c:v>
                </c:pt>
                <c:pt idx="58">
                  <c:v>5.15</c:v>
                </c:pt>
                <c:pt idx="59">
                  <c:v>5.5</c:v>
                </c:pt>
                <c:pt idx="60">
                  <c:v>5.5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5.7903000000000002</c:v>
                </c:pt>
                <c:pt idx="67">
                  <c:v>5.75</c:v>
                </c:pt>
                <c:pt idx="68">
                  <c:v>5.75</c:v>
                </c:pt>
                <c:pt idx="69">
                  <c:v>5.75</c:v>
                </c:pt>
                <c:pt idx="70">
                  <c:v>5.75</c:v>
                </c:pt>
                <c:pt idx="71">
                  <c:v>5.6452</c:v>
                </c:pt>
                <c:pt idx="72">
                  <c:v>5.4919000000000002</c:v>
                </c:pt>
                <c:pt idx="73">
                  <c:v>5.25</c:v>
                </c:pt>
                <c:pt idx="74">
                  <c:v>5.25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5.3064999999999998</c:v>
                </c:pt>
                <c:pt idx="87">
                  <c:v>5.5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5.5</c:v>
                </c:pt>
                <c:pt idx="92">
                  <c:v>5.5</c:v>
                </c:pt>
                <c:pt idx="93">
                  <c:v>5.5</c:v>
                </c:pt>
                <c:pt idx="94">
                  <c:v>5.5</c:v>
                </c:pt>
                <c:pt idx="95">
                  <c:v>5.5</c:v>
                </c:pt>
                <c:pt idx="96">
                  <c:v>5.5</c:v>
                </c:pt>
                <c:pt idx="97">
                  <c:v>5.5</c:v>
                </c:pt>
                <c:pt idx="98">
                  <c:v>5.5</c:v>
                </c:pt>
                <c:pt idx="99">
                  <c:v>5.5</c:v>
                </c:pt>
                <c:pt idx="100">
                  <c:v>5.5</c:v>
                </c:pt>
                <c:pt idx="101">
                  <c:v>5.5</c:v>
                </c:pt>
                <c:pt idx="102">
                  <c:v>5.5</c:v>
                </c:pt>
                <c:pt idx="103">
                  <c:v>5.5</c:v>
                </c:pt>
                <c:pt idx="104">
                  <c:v>5.4832999999999998</c:v>
                </c:pt>
                <c:pt idx="105">
                  <c:v>5.1128999999999998</c:v>
                </c:pt>
                <c:pt idx="106">
                  <c:v>4.8833000000000002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4.7583000000000002</c:v>
                </c:pt>
                <c:pt idx="114">
                  <c:v>5</c:v>
                </c:pt>
                <c:pt idx="115">
                  <c:v>5.0644999999999998</c:v>
                </c:pt>
                <c:pt idx="116">
                  <c:v>5.25</c:v>
                </c:pt>
                <c:pt idx="117">
                  <c:v>5.25</c:v>
                </c:pt>
                <c:pt idx="118">
                  <c:v>5.375</c:v>
                </c:pt>
                <c:pt idx="119">
                  <c:v>5.5</c:v>
                </c:pt>
                <c:pt idx="120">
                  <c:v>5.5</c:v>
                </c:pt>
                <c:pt idx="121">
                  <c:v>5.7413999999999996</c:v>
                </c:pt>
                <c:pt idx="122">
                  <c:v>5.8387000000000002</c:v>
                </c:pt>
                <c:pt idx="123">
                  <c:v>6</c:v>
                </c:pt>
                <c:pt idx="124">
                  <c:v>6.2580999999999998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6.0160999999999998</c:v>
                </c:pt>
                <c:pt idx="133">
                  <c:v>5.5</c:v>
                </c:pt>
                <c:pt idx="134">
                  <c:v>5.3064999999999998</c:v>
                </c:pt>
                <c:pt idx="135">
                  <c:v>4.7832999999999997</c:v>
                </c:pt>
                <c:pt idx="136">
                  <c:v>4.2257999999999996</c:v>
                </c:pt>
                <c:pt idx="137">
                  <c:v>3.9666999999999999</c:v>
                </c:pt>
                <c:pt idx="138">
                  <c:v>3.75</c:v>
                </c:pt>
                <c:pt idx="139">
                  <c:v>3.6613000000000002</c:v>
                </c:pt>
                <c:pt idx="140">
                  <c:v>3.2667000000000002</c:v>
                </c:pt>
                <c:pt idx="141">
                  <c:v>2.5160999999999998</c:v>
                </c:pt>
                <c:pt idx="142">
                  <c:v>2.0832999999999999</c:v>
                </c:pt>
                <c:pt idx="143">
                  <c:v>1.8306</c:v>
                </c:pt>
                <c:pt idx="144">
                  <c:v>1.75</c:v>
                </c:pt>
                <c:pt idx="145">
                  <c:v>1.75</c:v>
                </c:pt>
                <c:pt idx="146">
                  <c:v>1.75</c:v>
                </c:pt>
                <c:pt idx="147">
                  <c:v>1.75</c:v>
                </c:pt>
                <c:pt idx="148">
                  <c:v>1.75</c:v>
                </c:pt>
                <c:pt idx="149">
                  <c:v>1.75</c:v>
                </c:pt>
                <c:pt idx="150">
                  <c:v>1.75</c:v>
                </c:pt>
                <c:pt idx="151">
                  <c:v>1.75</c:v>
                </c:pt>
                <c:pt idx="152">
                  <c:v>1.75</c:v>
                </c:pt>
                <c:pt idx="153">
                  <c:v>1.75</c:v>
                </c:pt>
                <c:pt idx="154">
                  <c:v>1.3332999999999999</c:v>
                </c:pt>
                <c:pt idx="155">
                  <c:v>1.25</c:v>
                </c:pt>
                <c:pt idx="156">
                  <c:v>1.25</c:v>
                </c:pt>
                <c:pt idx="157">
                  <c:v>1.25</c:v>
                </c:pt>
                <c:pt idx="158">
                  <c:v>1.25</c:v>
                </c:pt>
                <c:pt idx="159">
                  <c:v>1.25</c:v>
                </c:pt>
                <c:pt idx="160">
                  <c:v>1.25</c:v>
                </c:pt>
                <c:pt idx="161">
                  <c:v>1.2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1.0083</c:v>
                </c:pt>
                <c:pt idx="174">
                  <c:v>1.25</c:v>
                </c:pt>
                <c:pt idx="175">
                  <c:v>1.4274</c:v>
                </c:pt>
                <c:pt idx="176">
                  <c:v>1.5832999999999999</c:v>
                </c:pt>
                <c:pt idx="177">
                  <c:v>1.75</c:v>
                </c:pt>
                <c:pt idx="178">
                  <c:v>1.925</c:v>
                </c:pt>
                <c:pt idx="179">
                  <c:v>2.1452</c:v>
                </c:pt>
                <c:pt idx="180">
                  <c:v>2.25</c:v>
                </c:pt>
                <c:pt idx="181">
                  <c:v>2.4874999999999998</c:v>
                </c:pt>
                <c:pt idx="182">
                  <c:v>2.5870000000000002</c:v>
                </c:pt>
                <c:pt idx="183">
                  <c:v>2.75</c:v>
                </c:pt>
                <c:pt idx="184">
                  <c:v>2.9885999999999999</c:v>
                </c:pt>
                <c:pt idx="185">
                  <c:v>3.0114000000000001</c:v>
                </c:pt>
                <c:pt idx="186">
                  <c:v>3.25</c:v>
                </c:pt>
                <c:pt idx="187">
                  <c:v>3.4348000000000001</c:v>
                </c:pt>
                <c:pt idx="188">
                  <c:v>3.6023000000000001</c:v>
                </c:pt>
                <c:pt idx="189">
                  <c:v>3.75</c:v>
                </c:pt>
                <c:pt idx="190">
                  <c:v>4</c:v>
                </c:pt>
                <c:pt idx="191">
                  <c:v>4.1590999999999996</c:v>
                </c:pt>
                <c:pt idx="192">
                  <c:v>4.2614000000000001</c:v>
                </c:pt>
                <c:pt idx="193">
                  <c:v>4.5</c:v>
                </c:pt>
                <c:pt idx="194">
                  <c:v>4.5434999999999999</c:v>
                </c:pt>
                <c:pt idx="195">
                  <c:v>4.75</c:v>
                </c:pt>
                <c:pt idx="196">
                  <c:v>4.9238999999999997</c:v>
                </c:pt>
                <c:pt idx="197">
                  <c:v>5.0227000000000004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5.0250000000000004</c:v>
                </c:pt>
                <c:pt idx="213">
                  <c:v>4.7390999999999996</c:v>
                </c:pt>
                <c:pt idx="214">
                  <c:v>4.5</c:v>
                </c:pt>
                <c:pt idx="215">
                  <c:v>4.3213999999999997</c:v>
                </c:pt>
                <c:pt idx="216">
                  <c:v>3.9457</c:v>
                </c:pt>
                <c:pt idx="217">
                  <c:v>3</c:v>
                </c:pt>
                <c:pt idx="218">
                  <c:v>2.6429</c:v>
                </c:pt>
                <c:pt idx="219">
                  <c:v>2.2385999999999999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1.5435000000000001</c:v>
                </c:pt>
                <c:pt idx="226">
                  <c:v>1</c:v>
                </c:pt>
                <c:pt idx="227">
                  <c:v>0.54349999999999998</c:v>
                </c:pt>
                <c:pt idx="228">
                  <c:v>0.125</c:v>
                </c:pt>
                <c:pt idx="229">
                  <c:v>0.125</c:v>
                </c:pt>
                <c:pt idx="230">
                  <c:v>0.125</c:v>
                </c:pt>
                <c:pt idx="231">
                  <c:v>0.125</c:v>
                </c:pt>
                <c:pt idx="232">
                  <c:v>0.125</c:v>
                </c:pt>
                <c:pt idx="233">
                  <c:v>0.125</c:v>
                </c:pt>
                <c:pt idx="234">
                  <c:v>0.125</c:v>
                </c:pt>
                <c:pt idx="235">
                  <c:v>0.125</c:v>
                </c:pt>
                <c:pt idx="236">
                  <c:v>0.125</c:v>
                </c:pt>
                <c:pt idx="237">
                  <c:v>0.125</c:v>
                </c:pt>
                <c:pt idx="238">
                  <c:v>0.125</c:v>
                </c:pt>
                <c:pt idx="239">
                  <c:v>0.125</c:v>
                </c:pt>
                <c:pt idx="240">
                  <c:v>0.125</c:v>
                </c:pt>
                <c:pt idx="241">
                  <c:v>0.125</c:v>
                </c:pt>
                <c:pt idx="242">
                  <c:v>0.125</c:v>
                </c:pt>
                <c:pt idx="243">
                  <c:v>0.125</c:v>
                </c:pt>
                <c:pt idx="244">
                  <c:v>0.125</c:v>
                </c:pt>
                <c:pt idx="245">
                  <c:v>0.125</c:v>
                </c:pt>
                <c:pt idx="246">
                  <c:v>0.125</c:v>
                </c:pt>
                <c:pt idx="247">
                  <c:v>0.125</c:v>
                </c:pt>
                <c:pt idx="248">
                  <c:v>0.125</c:v>
                </c:pt>
                <c:pt idx="249">
                  <c:v>0.125</c:v>
                </c:pt>
                <c:pt idx="250">
                  <c:v>0.125</c:v>
                </c:pt>
                <c:pt idx="251">
                  <c:v>0.125</c:v>
                </c:pt>
                <c:pt idx="252">
                  <c:v>0.125</c:v>
                </c:pt>
                <c:pt idx="253">
                  <c:v>0.125</c:v>
                </c:pt>
                <c:pt idx="254">
                  <c:v>0.125</c:v>
                </c:pt>
                <c:pt idx="255">
                  <c:v>0.125</c:v>
                </c:pt>
                <c:pt idx="256">
                  <c:v>0.125</c:v>
                </c:pt>
                <c:pt idx="257">
                  <c:v>0.125</c:v>
                </c:pt>
                <c:pt idx="258">
                  <c:v>0.125</c:v>
                </c:pt>
                <c:pt idx="259">
                  <c:v>0.125</c:v>
                </c:pt>
                <c:pt idx="260">
                  <c:v>0.125</c:v>
                </c:pt>
                <c:pt idx="261">
                  <c:v>0.125</c:v>
                </c:pt>
                <c:pt idx="262">
                  <c:v>0.125</c:v>
                </c:pt>
                <c:pt idx="263">
                  <c:v>0.125</c:v>
                </c:pt>
                <c:pt idx="264">
                  <c:v>0.125</c:v>
                </c:pt>
                <c:pt idx="265">
                  <c:v>0.125</c:v>
                </c:pt>
                <c:pt idx="266">
                  <c:v>0.125</c:v>
                </c:pt>
                <c:pt idx="267">
                  <c:v>0.125</c:v>
                </c:pt>
                <c:pt idx="268">
                  <c:v>0.125</c:v>
                </c:pt>
                <c:pt idx="269">
                  <c:v>0.125</c:v>
                </c:pt>
                <c:pt idx="270">
                  <c:v>0.125</c:v>
                </c:pt>
                <c:pt idx="271">
                  <c:v>0.125</c:v>
                </c:pt>
                <c:pt idx="272">
                  <c:v>0.125</c:v>
                </c:pt>
                <c:pt idx="273">
                  <c:v>0.125</c:v>
                </c:pt>
                <c:pt idx="274">
                  <c:v>0.125</c:v>
                </c:pt>
                <c:pt idx="275">
                  <c:v>0.125</c:v>
                </c:pt>
                <c:pt idx="276">
                  <c:v>0.125</c:v>
                </c:pt>
                <c:pt idx="277">
                  <c:v>0.125</c:v>
                </c:pt>
                <c:pt idx="278">
                  <c:v>0.125</c:v>
                </c:pt>
                <c:pt idx="279">
                  <c:v>0.125</c:v>
                </c:pt>
                <c:pt idx="280">
                  <c:v>0.125</c:v>
                </c:pt>
                <c:pt idx="281">
                  <c:v>0.125</c:v>
                </c:pt>
                <c:pt idx="282">
                  <c:v>0.125</c:v>
                </c:pt>
                <c:pt idx="283">
                  <c:v>0.125</c:v>
                </c:pt>
                <c:pt idx="284">
                  <c:v>0.125</c:v>
                </c:pt>
                <c:pt idx="285">
                  <c:v>0.125</c:v>
                </c:pt>
                <c:pt idx="286">
                  <c:v>0.125</c:v>
                </c:pt>
                <c:pt idx="287">
                  <c:v>0.125</c:v>
                </c:pt>
                <c:pt idx="288">
                  <c:v>0.125</c:v>
                </c:pt>
                <c:pt idx="289">
                  <c:v>0.125</c:v>
                </c:pt>
                <c:pt idx="290">
                  <c:v>0.125</c:v>
                </c:pt>
                <c:pt idx="291">
                  <c:v>0.125</c:v>
                </c:pt>
                <c:pt idx="292">
                  <c:v>0.125</c:v>
                </c:pt>
                <c:pt idx="293">
                  <c:v>0.125</c:v>
                </c:pt>
                <c:pt idx="294">
                  <c:v>0.125</c:v>
                </c:pt>
                <c:pt idx="295">
                  <c:v>0.125</c:v>
                </c:pt>
                <c:pt idx="296">
                  <c:v>0.125</c:v>
                </c:pt>
                <c:pt idx="297">
                  <c:v>0.125</c:v>
                </c:pt>
                <c:pt idx="298">
                  <c:v>0.125</c:v>
                </c:pt>
                <c:pt idx="299">
                  <c:v>0.125</c:v>
                </c:pt>
                <c:pt idx="300">
                  <c:v>0.125</c:v>
                </c:pt>
                <c:pt idx="301">
                  <c:v>0.125</c:v>
                </c:pt>
                <c:pt idx="302">
                  <c:v>0.125</c:v>
                </c:pt>
                <c:pt idx="303">
                  <c:v>0.125</c:v>
                </c:pt>
                <c:pt idx="304">
                  <c:v>0.125</c:v>
                </c:pt>
                <c:pt idx="305">
                  <c:v>0.125</c:v>
                </c:pt>
                <c:pt idx="306">
                  <c:v>0.125</c:v>
                </c:pt>
                <c:pt idx="307">
                  <c:v>0.125</c:v>
                </c:pt>
                <c:pt idx="308">
                  <c:v>0.125</c:v>
                </c:pt>
                <c:pt idx="309">
                  <c:v>0.125</c:v>
                </c:pt>
                <c:pt idx="310">
                  <c:v>0.125</c:v>
                </c:pt>
                <c:pt idx="311">
                  <c:v>0.25540000000000002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05-456E-80E1-F0B7609699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30-YR FMR Mortgages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Sheet1!$A$2:$A$314</c:f>
              <c:numCache>
                <c:formatCode>[$-409]mmm\-yy;@</c:formatCode>
                <c:ptCount val="313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</c:numCache>
            </c:numRef>
          </c:cat>
          <c:val>
            <c:numRef>
              <c:f>Sheet1!$C$2:$C$314</c:f>
              <c:numCache>
                <c:formatCode>0.00</c:formatCode>
                <c:ptCount val="313"/>
                <c:pt idx="0">
                  <c:v>9.9</c:v>
                </c:pt>
                <c:pt idx="1">
                  <c:v>10.199999999999999</c:v>
                </c:pt>
                <c:pt idx="2">
                  <c:v>10.27</c:v>
                </c:pt>
                <c:pt idx="3">
                  <c:v>10.37</c:v>
                </c:pt>
                <c:pt idx="4">
                  <c:v>10.48</c:v>
                </c:pt>
                <c:pt idx="5">
                  <c:v>10.16</c:v>
                </c:pt>
                <c:pt idx="6">
                  <c:v>10.039999999999999</c:v>
                </c:pt>
                <c:pt idx="7">
                  <c:v>10.1</c:v>
                </c:pt>
                <c:pt idx="8">
                  <c:v>10.18</c:v>
                </c:pt>
                <c:pt idx="9">
                  <c:v>10.18</c:v>
                </c:pt>
                <c:pt idx="10">
                  <c:v>10.01</c:v>
                </c:pt>
                <c:pt idx="11">
                  <c:v>9.67</c:v>
                </c:pt>
                <c:pt idx="12">
                  <c:v>9.64</c:v>
                </c:pt>
                <c:pt idx="13">
                  <c:v>9.3699999999999992</c:v>
                </c:pt>
                <c:pt idx="14">
                  <c:v>9.5</c:v>
                </c:pt>
                <c:pt idx="15">
                  <c:v>9.49</c:v>
                </c:pt>
                <c:pt idx="16">
                  <c:v>9.4700000000000006</c:v>
                </c:pt>
                <c:pt idx="17">
                  <c:v>9.6199999999999992</c:v>
                </c:pt>
                <c:pt idx="18">
                  <c:v>9.58</c:v>
                </c:pt>
                <c:pt idx="19">
                  <c:v>9.24</c:v>
                </c:pt>
                <c:pt idx="20">
                  <c:v>9.01</c:v>
                </c:pt>
                <c:pt idx="21">
                  <c:v>8.86</c:v>
                </c:pt>
                <c:pt idx="22">
                  <c:v>8.7100000000000009</c:v>
                </c:pt>
                <c:pt idx="23">
                  <c:v>8.5</c:v>
                </c:pt>
                <c:pt idx="24">
                  <c:v>8.43</c:v>
                </c:pt>
                <c:pt idx="25">
                  <c:v>8.76</c:v>
                </c:pt>
                <c:pt idx="26">
                  <c:v>8.94</c:v>
                </c:pt>
                <c:pt idx="27">
                  <c:v>8.85</c:v>
                </c:pt>
                <c:pt idx="28">
                  <c:v>8.67</c:v>
                </c:pt>
                <c:pt idx="29">
                  <c:v>8.51</c:v>
                </c:pt>
                <c:pt idx="30">
                  <c:v>8.1300000000000008</c:v>
                </c:pt>
                <c:pt idx="31">
                  <c:v>7.98</c:v>
                </c:pt>
                <c:pt idx="32">
                  <c:v>7.92</c:v>
                </c:pt>
                <c:pt idx="33">
                  <c:v>8.09</c:v>
                </c:pt>
                <c:pt idx="34">
                  <c:v>8.31</c:v>
                </c:pt>
                <c:pt idx="35">
                  <c:v>8.2200000000000006</c:v>
                </c:pt>
                <c:pt idx="36">
                  <c:v>8.02</c:v>
                </c:pt>
                <c:pt idx="37">
                  <c:v>7.68</c:v>
                </c:pt>
                <c:pt idx="38">
                  <c:v>7.5</c:v>
                </c:pt>
                <c:pt idx="39">
                  <c:v>7.47</c:v>
                </c:pt>
                <c:pt idx="40">
                  <c:v>7.47</c:v>
                </c:pt>
                <c:pt idx="41">
                  <c:v>7.42</c:v>
                </c:pt>
                <c:pt idx="42">
                  <c:v>7.21</c:v>
                </c:pt>
                <c:pt idx="43">
                  <c:v>7.11</c:v>
                </c:pt>
                <c:pt idx="44">
                  <c:v>6.92</c:v>
                </c:pt>
                <c:pt idx="45">
                  <c:v>6.83</c:v>
                </c:pt>
                <c:pt idx="46">
                  <c:v>7.16</c:v>
                </c:pt>
                <c:pt idx="47">
                  <c:v>7.17</c:v>
                </c:pt>
                <c:pt idx="48">
                  <c:v>7.06</c:v>
                </c:pt>
                <c:pt idx="49">
                  <c:v>7.15</c:v>
                </c:pt>
                <c:pt idx="50">
                  <c:v>7.68</c:v>
                </c:pt>
                <c:pt idx="51">
                  <c:v>8.32</c:v>
                </c:pt>
                <c:pt idx="52">
                  <c:v>8.6</c:v>
                </c:pt>
                <c:pt idx="53">
                  <c:v>8.4</c:v>
                </c:pt>
                <c:pt idx="54">
                  <c:v>8.61</c:v>
                </c:pt>
                <c:pt idx="55">
                  <c:v>8.51</c:v>
                </c:pt>
                <c:pt idx="56">
                  <c:v>8.64</c:v>
                </c:pt>
                <c:pt idx="57">
                  <c:v>8.93</c:v>
                </c:pt>
                <c:pt idx="58">
                  <c:v>9.17</c:v>
                </c:pt>
                <c:pt idx="59">
                  <c:v>9.1999999999999993</c:v>
                </c:pt>
                <c:pt idx="60">
                  <c:v>9.15</c:v>
                </c:pt>
                <c:pt idx="61">
                  <c:v>8.83</c:v>
                </c:pt>
                <c:pt idx="62">
                  <c:v>8.4600000000000009</c:v>
                </c:pt>
                <c:pt idx="63">
                  <c:v>8.32</c:v>
                </c:pt>
                <c:pt idx="64">
                  <c:v>7.96</c:v>
                </c:pt>
                <c:pt idx="65">
                  <c:v>7.57</c:v>
                </c:pt>
                <c:pt idx="66">
                  <c:v>7.61</c:v>
                </c:pt>
                <c:pt idx="67">
                  <c:v>7.86</c:v>
                </c:pt>
                <c:pt idx="68">
                  <c:v>7.64</c:v>
                </c:pt>
                <c:pt idx="69">
                  <c:v>7.48</c:v>
                </c:pt>
                <c:pt idx="70">
                  <c:v>7.38</c:v>
                </c:pt>
                <c:pt idx="71">
                  <c:v>7.2</c:v>
                </c:pt>
                <c:pt idx="72">
                  <c:v>7.03</c:v>
                </c:pt>
                <c:pt idx="73">
                  <c:v>7.08</c:v>
                </c:pt>
                <c:pt idx="74">
                  <c:v>7.62</c:v>
                </c:pt>
                <c:pt idx="75">
                  <c:v>7.93</c:v>
                </c:pt>
                <c:pt idx="76">
                  <c:v>8.07</c:v>
                </c:pt>
                <c:pt idx="77">
                  <c:v>8.32</c:v>
                </c:pt>
                <c:pt idx="78">
                  <c:v>8.25</c:v>
                </c:pt>
                <c:pt idx="79">
                  <c:v>8</c:v>
                </c:pt>
                <c:pt idx="80">
                  <c:v>8.23</c:v>
                </c:pt>
                <c:pt idx="81">
                  <c:v>7.92</c:v>
                </c:pt>
                <c:pt idx="82">
                  <c:v>7.62</c:v>
                </c:pt>
                <c:pt idx="83">
                  <c:v>7.6</c:v>
                </c:pt>
                <c:pt idx="84">
                  <c:v>7.82</c:v>
                </c:pt>
                <c:pt idx="85">
                  <c:v>7.65</c:v>
                </c:pt>
                <c:pt idx="86">
                  <c:v>7.9</c:v>
                </c:pt>
                <c:pt idx="87">
                  <c:v>8.14</c:v>
                </c:pt>
                <c:pt idx="88">
                  <c:v>7.94</c:v>
                </c:pt>
                <c:pt idx="89">
                  <c:v>7.69</c:v>
                </c:pt>
                <c:pt idx="90">
                  <c:v>7.5</c:v>
                </c:pt>
                <c:pt idx="91">
                  <c:v>7.48</c:v>
                </c:pt>
                <c:pt idx="92">
                  <c:v>7.43</c:v>
                </c:pt>
                <c:pt idx="93">
                  <c:v>7.29</c:v>
                </c:pt>
                <c:pt idx="94">
                  <c:v>7.21</c:v>
                </c:pt>
                <c:pt idx="95">
                  <c:v>7.1</c:v>
                </c:pt>
                <c:pt idx="96">
                  <c:v>6.99</c:v>
                </c:pt>
                <c:pt idx="97">
                  <c:v>7.04</c:v>
                </c:pt>
                <c:pt idx="98">
                  <c:v>7.13</c:v>
                </c:pt>
                <c:pt idx="99">
                  <c:v>7.14</c:v>
                </c:pt>
                <c:pt idx="100">
                  <c:v>7.14</c:v>
                </c:pt>
                <c:pt idx="101">
                  <c:v>7</c:v>
                </c:pt>
                <c:pt idx="102">
                  <c:v>6.95</c:v>
                </c:pt>
                <c:pt idx="103">
                  <c:v>6.92</c:v>
                </c:pt>
                <c:pt idx="104">
                  <c:v>6.72</c:v>
                </c:pt>
                <c:pt idx="105">
                  <c:v>6.71</c:v>
                </c:pt>
                <c:pt idx="106">
                  <c:v>6.87</c:v>
                </c:pt>
                <c:pt idx="107">
                  <c:v>6.72</c:v>
                </c:pt>
                <c:pt idx="108">
                  <c:v>6.79</c:v>
                </c:pt>
                <c:pt idx="109">
                  <c:v>6.81</c:v>
                </c:pt>
                <c:pt idx="110">
                  <c:v>7.04</c:v>
                </c:pt>
                <c:pt idx="111">
                  <c:v>6.92</c:v>
                </c:pt>
                <c:pt idx="112">
                  <c:v>7.15</c:v>
                </c:pt>
                <c:pt idx="113">
                  <c:v>7.55</c:v>
                </c:pt>
                <c:pt idx="114">
                  <c:v>7.63</c:v>
                </c:pt>
                <c:pt idx="115">
                  <c:v>7.94</c:v>
                </c:pt>
                <c:pt idx="116">
                  <c:v>7.82</c:v>
                </c:pt>
                <c:pt idx="117">
                  <c:v>7.85</c:v>
                </c:pt>
                <c:pt idx="118">
                  <c:v>7.74</c:v>
                </c:pt>
                <c:pt idx="119">
                  <c:v>7.91</c:v>
                </c:pt>
                <c:pt idx="120">
                  <c:v>8.2100000000000009</c:v>
                </c:pt>
                <c:pt idx="121">
                  <c:v>8.33</c:v>
                </c:pt>
                <c:pt idx="122">
                  <c:v>8.24</c:v>
                </c:pt>
                <c:pt idx="123">
                  <c:v>8.15</c:v>
                </c:pt>
                <c:pt idx="124">
                  <c:v>8.52</c:v>
                </c:pt>
                <c:pt idx="125">
                  <c:v>8.2899999999999991</c:v>
                </c:pt>
                <c:pt idx="126">
                  <c:v>8.15</c:v>
                </c:pt>
                <c:pt idx="127">
                  <c:v>8.0299999999999994</c:v>
                </c:pt>
                <c:pt idx="128">
                  <c:v>7.91</c:v>
                </c:pt>
                <c:pt idx="129">
                  <c:v>7.8</c:v>
                </c:pt>
                <c:pt idx="130">
                  <c:v>7.75</c:v>
                </c:pt>
                <c:pt idx="131">
                  <c:v>7.38</c:v>
                </c:pt>
                <c:pt idx="132">
                  <c:v>7.03</c:v>
                </c:pt>
                <c:pt idx="133">
                  <c:v>7.05</c:v>
                </c:pt>
                <c:pt idx="134">
                  <c:v>6.95</c:v>
                </c:pt>
                <c:pt idx="135">
                  <c:v>7.08</c:v>
                </c:pt>
                <c:pt idx="136">
                  <c:v>7.15</c:v>
                </c:pt>
                <c:pt idx="137">
                  <c:v>7.16</c:v>
                </c:pt>
                <c:pt idx="138">
                  <c:v>7.13</c:v>
                </c:pt>
                <c:pt idx="139">
                  <c:v>6.95</c:v>
                </c:pt>
                <c:pt idx="140">
                  <c:v>6.82</c:v>
                </c:pt>
                <c:pt idx="141">
                  <c:v>6.62</c:v>
                </c:pt>
                <c:pt idx="142">
                  <c:v>6.66</c:v>
                </c:pt>
                <c:pt idx="143">
                  <c:v>7.07</c:v>
                </c:pt>
                <c:pt idx="144">
                  <c:v>7</c:v>
                </c:pt>
                <c:pt idx="145">
                  <c:v>6.89</c:v>
                </c:pt>
                <c:pt idx="146">
                  <c:v>7.01</c:v>
                </c:pt>
                <c:pt idx="147">
                  <c:v>6.99</c:v>
                </c:pt>
                <c:pt idx="148">
                  <c:v>6.81</c:v>
                </c:pt>
                <c:pt idx="149">
                  <c:v>6.65</c:v>
                </c:pt>
                <c:pt idx="150">
                  <c:v>6.49</c:v>
                </c:pt>
                <c:pt idx="151">
                  <c:v>6.29</c:v>
                </c:pt>
                <c:pt idx="152">
                  <c:v>6.09</c:v>
                </c:pt>
                <c:pt idx="153">
                  <c:v>6.11</c:v>
                </c:pt>
                <c:pt idx="154">
                  <c:v>6.07</c:v>
                </c:pt>
                <c:pt idx="155">
                  <c:v>6.05</c:v>
                </c:pt>
                <c:pt idx="156">
                  <c:v>5.92</c:v>
                </c:pt>
                <c:pt idx="157">
                  <c:v>5.84</c:v>
                </c:pt>
                <c:pt idx="158">
                  <c:v>5.75</c:v>
                </c:pt>
                <c:pt idx="159">
                  <c:v>5.81</c:v>
                </c:pt>
                <c:pt idx="160">
                  <c:v>5.48</c:v>
                </c:pt>
                <c:pt idx="161">
                  <c:v>5.23</c:v>
                </c:pt>
                <c:pt idx="162">
                  <c:v>5.63</c:v>
                </c:pt>
                <c:pt idx="163">
                  <c:v>6.26</c:v>
                </c:pt>
                <c:pt idx="164">
                  <c:v>6.15</c:v>
                </c:pt>
                <c:pt idx="165">
                  <c:v>5.95</c:v>
                </c:pt>
                <c:pt idx="166">
                  <c:v>5.93</c:v>
                </c:pt>
                <c:pt idx="167">
                  <c:v>5.88</c:v>
                </c:pt>
                <c:pt idx="168">
                  <c:v>5.74</c:v>
                </c:pt>
                <c:pt idx="169">
                  <c:v>5.64</c:v>
                </c:pt>
                <c:pt idx="170">
                  <c:v>5.45</c:v>
                </c:pt>
                <c:pt idx="171">
                  <c:v>5.83</c:v>
                </c:pt>
                <c:pt idx="172">
                  <c:v>6.27</c:v>
                </c:pt>
                <c:pt idx="173">
                  <c:v>6.29</c:v>
                </c:pt>
                <c:pt idx="174">
                  <c:v>6.06</c:v>
                </c:pt>
                <c:pt idx="175">
                  <c:v>5.87</c:v>
                </c:pt>
                <c:pt idx="176">
                  <c:v>5.76</c:v>
                </c:pt>
                <c:pt idx="177">
                  <c:v>5.72</c:v>
                </c:pt>
                <c:pt idx="178">
                  <c:v>5.73</c:v>
                </c:pt>
                <c:pt idx="179">
                  <c:v>5.75</c:v>
                </c:pt>
                <c:pt idx="180">
                  <c:v>5.71</c:v>
                </c:pt>
                <c:pt idx="181">
                  <c:v>5.63</c:v>
                </c:pt>
                <c:pt idx="182">
                  <c:v>5.93</c:v>
                </c:pt>
                <c:pt idx="183">
                  <c:v>5.86</c:v>
                </c:pt>
                <c:pt idx="184">
                  <c:v>5.72</c:v>
                </c:pt>
                <c:pt idx="185">
                  <c:v>5.58</c:v>
                </c:pt>
                <c:pt idx="186">
                  <c:v>5.7</c:v>
                </c:pt>
                <c:pt idx="187">
                  <c:v>5.82</c:v>
                </c:pt>
                <c:pt idx="188">
                  <c:v>5.77</c:v>
                </c:pt>
                <c:pt idx="189">
                  <c:v>6.07</c:v>
                </c:pt>
                <c:pt idx="190">
                  <c:v>6.33</c:v>
                </c:pt>
                <c:pt idx="191">
                  <c:v>6.27</c:v>
                </c:pt>
                <c:pt idx="192">
                  <c:v>6.15</c:v>
                </c:pt>
                <c:pt idx="193">
                  <c:v>6.25</c:v>
                </c:pt>
                <c:pt idx="194">
                  <c:v>6.32</c:v>
                </c:pt>
                <c:pt idx="195">
                  <c:v>6.51</c:v>
                </c:pt>
                <c:pt idx="196">
                  <c:v>6.6</c:v>
                </c:pt>
                <c:pt idx="197">
                  <c:v>6.68</c:v>
                </c:pt>
                <c:pt idx="198">
                  <c:v>6.76</c:v>
                </c:pt>
                <c:pt idx="199">
                  <c:v>6.52</c:v>
                </c:pt>
                <c:pt idx="200">
                  <c:v>6.4</c:v>
                </c:pt>
                <c:pt idx="201">
                  <c:v>6.36</c:v>
                </c:pt>
                <c:pt idx="202">
                  <c:v>6.24</c:v>
                </c:pt>
                <c:pt idx="203">
                  <c:v>6.14</c:v>
                </c:pt>
                <c:pt idx="204">
                  <c:v>6.22</c:v>
                </c:pt>
                <c:pt idx="205">
                  <c:v>6.29</c:v>
                </c:pt>
                <c:pt idx="206">
                  <c:v>6.16</c:v>
                </c:pt>
                <c:pt idx="207">
                  <c:v>6.18</c:v>
                </c:pt>
                <c:pt idx="208">
                  <c:v>6.26</c:v>
                </c:pt>
                <c:pt idx="209">
                  <c:v>6.66</c:v>
                </c:pt>
                <c:pt idx="210">
                  <c:v>6.7</c:v>
                </c:pt>
                <c:pt idx="211">
                  <c:v>6.57</c:v>
                </c:pt>
                <c:pt idx="212">
                  <c:v>6.38</c:v>
                </c:pt>
                <c:pt idx="213">
                  <c:v>6.38</c:v>
                </c:pt>
                <c:pt idx="214">
                  <c:v>6.21</c:v>
                </c:pt>
                <c:pt idx="215">
                  <c:v>6.1</c:v>
                </c:pt>
                <c:pt idx="216">
                  <c:v>5.76</c:v>
                </c:pt>
                <c:pt idx="217">
                  <c:v>5.92</c:v>
                </c:pt>
                <c:pt idx="218">
                  <c:v>5.97</c:v>
                </c:pt>
                <c:pt idx="219">
                  <c:v>5.92</c:v>
                </c:pt>
                <c:pt idx="220">
                  <c:v>6.04</c:v>
                </c:pt>
                <c:pt idx="221">
                  <c:v>6.32</c:v>
                </c:pt>
                <c:pt idx="222">
                  <c:v>6.43</c:v>
                </c:pt>
                <c:pt idx="223">
                  <c:v>6.48</c:v>
                </c:pt>
                <c:pt idx="224">
                  <c:v>6.04</c:v>
                </c:pt>
                <c:pt idx="225">
                  <c:v>6.2</c:v>
                </c:pt>
                <c:pt idx="226">
                  <c:v>6.09</c:v>
                </c:pt>
                <c:pt idx="227">
                  <c:v>5.33</c:v>
                </c:pt>
                <c:pt idx="228">
                  <c:v>5.0599999999999996</c:v>
                </c:pt>
                <c:pt idx="229">
                  <c:v>5.13</c:v>
                </c:pt>
                <c:pt idx="230">
                  <c:v>5</c:v>
                </c:pt>
                <c:pt idx="231">
                  <c:v>4.8099999999999996</c:v>
                </c:pt>
                <c:pt idx="232">
                  <c:v>4.8600000000000003</c:v>
                </c:pt>
                <c:pt idx="233">
                  <c:v>5.42</c:v>
                </c:pt>
                <c:pt idx="234">
                  <c:v>5.22</c:v>
                </c:pt>
                <c:pt idx="235">
                  <c:v>5.19</c:v>
                </c:pt>
                <c:pt idx="236">
                  <c:v>5.0599999999999996</c:v>
                </c:pt>
                <c:pt idx="237">
                  <c:v>4.95</c:v>
                </c:pt>
                <c:pt idx="238">
                  <c:v>4.88</c:v>
                </c:pt>
                <c:pt idx="239">
                  <c:v>4.93</c:v>
                </c:pt>
                <c:pt idx="240">
                  <c:v>5.03</c:v>
                </c:pt>
                <c:pt idx="241">
                  <c:v>4.99</c:v>
                </c:pt>
                <c:pt idx="242">
                  <c:v>4.97</c:v>
                </c:pt>
                <c:pt idx="243">
                  <c:v>5.0999999999999996</c:v>
                </c:pt>
                <c:pt idx="244">
                  <c:v>4.8899999999999997</c:v>
                </c:pt>
                <c:pt idx="245">
                  <c:v>4.74</c:v>
                </c:pt>
                <c:pt idx="246">
                  <c:v>4.5599999999999996</c:v>
                </c:pt>
                <c:pt idx="247">
                  <c:v>4.43</c:v>
                </c:pt>
                <c:pt idx="248">
                  <c:v>4.3499999999999996</c:v>
                </c:pt>
                <c:pt idx="249">
                  <c:v>4.2300000000000004</c:v>
                </c:pt>
                <c:pt idx="250">
                  <c:v>4.3</c:v>
                </c:pt>
                <c:pt idx="251">
                  <c:v>4.71</c:v>
                </c:pt>
                <c:pt idx="252">
                  <c:v>4.76</c:v>
                </c:pt>
                <c:pt idx="253">
                  <c:v>4.95</c:v>
                </c:pt>
                <c:pt idx="254">
                  <c:v>4.84</c:v>
                </c:pt>
                <c:pt idx="255">
                  <c:v>4.84</c:v>
                </c:pt>
                <c:pt idx="256">
                  <c:v>4.6399999999999997</c:v>
                </c:pt>
                <c:pt idx="257">
                  <c:v>4.51</c:v>
                </c:pt>
                <c:pt idx="258">
                  <c:v>4.55</c:v>
                </c:pt>
                <c:pt idx="259">
                  <c:v>4.2699999999999996</c:v>
                </c:pt>
                <c:pt idx="260">
                  <c:v>4.1100000000000003</c:v>
                </c:pt>
                <c:pt idx="261">
                  <c:v>4.07</c:v>
                </c:pt>
                <c:pt idx="262">
                  <c:v>3.99</c:v>
                </c:pt>
                <c:pt idx="263">
                  <c:v>3.96</c:v>
                </c:pt>
                <c:pt idx="264">
                  <c:v>3.92</c:v>
                </c:pt>
                <c:pt idx="265">
                  <c:v>3.89</c:v>
                </c:pt>
                <c:pt idx="266">
                  <c:v>3.95</c:v>
                </c:pt>
                <c:pt idx="267">
                  <c:v>3.91</c:v>
                </c:pt>
                <c:pt idx="268">
                  <c:v>3.8</c:v>
                </c:pt>
                <c:pt idx="269">
                  <c:v>3.68</c:v>
                </c:pt>
                <c:pt idx="270">
                  <c:v>3.55</c:v>
                </c:pt>
                <c:pt idx="271">
                  <c:v>3.6</c:v>
                </c:pt>
                <c:pt idx="272">
                  <c:v>3.5</c:v>
                </c:pt>
                <c:pt idx="273">
                  <c:v>3.38</c:v>
                </c:pt>
                <c:pt idx="274">
                  <c:v>3.35</c:v>
                </c:pt>
                <c:pt idx="275">
                  <c:v>3.35</c:v>
                </c:pt>
                <c:pt idx="276">
                  <c:v>3.41</c:v>
                </c:pt>
                <c:pt idx="277">
                  <c:v>3.53</c:v>
                </c:pt>
                <c:pt idx="278">
                  <c:v>3.57</c:v>
                </c:pt>
                <c:pt idx="279">
                  <c:v>3.45</c:v>
                </c:pt>
                <c:pt idx="280">
                  <c:v>3.54</c:v>
                </c:pt>
                <c:pt idx="281">
                  <c:v>4.07</c:v>
                </c:pt>
                <c:pt idx="282">
                  <c:v>4.37</c:v>
                </c:pt>
                <c:pt idx="283">
                  <c:v>4.46</c:v>
                </c:pt>
                <c:pt idx="284">
                  <c:v>4.49</c:v>
                </c:pt>
                <c:pt idx="285">
                  <c:v>4.1900000000000004</c:v>
                </c:pt>
                <c:pt idx="286">
                  <c:v>4.26</c:v>
                </c:pt>
                <c:pt idx="287">
                  <c:v>4.46</c:v>
                </c:pt>
                <c:pt idx="288">
                  <c:v>4.43</c:v>
                </c:pt>
                <c:pt idx="289">
                  <c:v>4.3</c:v>
                </c:pt>
                <c:pt idx="290">
                  <c:v>4.34</c:v>
                </c:pt>
                <c:pt idx="291">
                  <c:v>4.34</c:v>
                </c:pt>
                <c:pt idx="292">
                  <c:v>4.1900000000000004</c:v>
                </c:pt>
                <c:pt idx="293">
                  <c:v>4.16</c:v>
                </c:pt>
                <c:pt idx="294">
                  <c:v>4.13</c:v>
                </c:pt>
                <c:pt idx="295">
                  <c:v>4.12</c:v>
                </c:pt>
                <c:pt idx="296">
                  <c:v>4.16</c:v>
                </c:pt>
                <c:pt idx="297">
                  <c:v>4.04</c:v>
                </c:pt>
                <c:pt idx="298">
                  <c:v>4</c:v>
                </c:pt>
                <c:pt idx="299">
                  <c:v>3.86</c:v>
                </c:pt>
                <c:pt idx="300">
                  <c:v>3.71</c:v>
                </c:pt>
                <c:pt idx="301">
                  <c:v>3.71</c:v>
                </c:pt>
                <c:pt idx="302">
                  <c:v>3.77</c:v>
                </c:pt>
                <c:pt idx="303">
                  <c:v>3.67</c:v>
                </c:pt>
                <c:pt idx="304">
                  <c:v>3.84</c:v>
                </c:pt>
                <c:pt idx="305">
                  <c:v>3.98</c:v>
                </c:pt>
                <c:pt idx="306">
                  <c:v>4.05</c:v>
                </c:pt>
                <c:pt idx="307">
                  <c:v>3.91</c:v>
                </c:pt>
                <c:pt idx="308">
                  <c:v>3.89</c:v>
                </c:pt>
                <c:pt idx="309">
                  <c:v>3.8</c:v>
                </c:pt>
                <c:pt idx="310">
                  <c:v>3.94</c:v>
                </c:pt>
                <c:pt idx="311">
                  <c:v>3.96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05-456E-80E1-F0B760969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20256"/>
        <c:axId val="444721040"/>
      </c:lineChart>
      <c:dateAx>
        <c:axId val="44472025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44721040"/>
        <c:crosses val="autoZero"/>
        <c:auto val="1"/>
        <c:lblOffset val="100"/>
        <c:baseTimeUnit val="days"/>
        <c:majorUnit val="12"/>
        <c:majorTimeUnit val="months"/>
        <c:minorUnit val="3"/>
        <c:minorTimeUnit val="months"/>
      </c:dateAx>
      <c:valAx>
        <c:axId val="444721040"/>
        <c:scaling>
          <c:orientation val="minMax"/>
          <c:min val="0"/>
        </c:scaling>
        <c:delete val="0"/>
        <c:axPos val="l"/>
        <c:majorGridlines/>
        <c:minorGridlines>
          <c:spPr>
            <a:ln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Interest </a:t>
                </a:r>
                <a:r>
                  <a:rPr lang="en-US" dirty="0" smtClean="0"/>
                  <a:t>Rate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6931025513702699E-3"/>
              <c:y val="0.40498687664041999"/>
            </c:manualLayout>
          </c:layout>
          <c:overlay val="0"/>
        </c:title>
        <c:numFmt formatCode="0.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44720256"/>
        <c:crosses val="autoZero"/>
        <c:crossBetween val="midCat"/>
        <c:majorUnit val="1"/>
        <c:minorUnit val="0.5"/>
      </c:valAx>
      <c:spPr>
        <a:solidFill>
          <a:srgbClr val="FFFFDD"/>
        </a:solidFill>
      </c:spPr>
    </c:plotArea>
    <c:legend>
      <c:legendPos val="b"/>
      <c:layout>
        <c:manualLayout>
          <c:xMode val="edge"/>
          <c:yMode val="edge"/>
          <c:x val="0.20975693743410281"/>
          <c:y val="6.2127023787045127E-2"/>
          <c:w val="0.62202357718105739"/>
          <c:h val="6.4141773944923805E-2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7600497306316"/>
          <c:y val="2.0405206198540252E-2"/>
          <c:w val="0.86314212368190824"/>
          <c:h val="0.84343023046776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Jobs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8F6-44EC-9CD0-BAD07A68D4D7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8F6-44EC-9CD0-BAD07A68D4D7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8F6-44EC-9CD0-BAD07A68D4D7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8F6-44EC-9CD0-BAD07A68D4D7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8F6-44EC-9CD0-BAD07A68D4D7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18F6-44EC-9CD0-BAD07A68D4D7}"/>
              </c:ext>
            </c:extLst>
          </c:dPt>
          <c:dLbls>
            <c:dLbl>
              <c:idx val="11"/>
              <c:layout>
                <c:manualLayout>
                  <c:x val="1.4619883040935672E-3"/>
                  <c:y val="-1.369863013698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8F6-44EC-9CD0-BAD07A68D4D7}"/>
                </c:ext>
              </c:extLst>
            </c:dLbl>
            <c:dLbl>
              <c:idx val="20"/>
              <c:layout>
                <c:manualLayout>
                  <c:x val="2.9239766081869201E-3"/>
                  <c:y val="1.5981735159817351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F6-44EC-9CD0-BAD07A68D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2015e</c:v>
                </c:pt>
              </c:strCache>
            </c:strRef>
          </c:cat>
          <c:val>
            <c:numRef>
              <c:f>Sheet1!$B$2:$B$27</c:f>
              <c:numCache>
                <c:formatCode>#,##0</c:formatCode>
                <c:ptCount val="26"/>
                <c:pt idx="0">
                  <c:v>109527</c:v>
                </c:pt>
                <c:pt idx="1">
                  <c:v>108427</c:v>
                </c:pt>
                <c:pt idx="2">
                  <c:v>108802</c:v>
                </c:pt>
                <c:pt idx="3">
                  <c:v>110935</c:v>
                </c:pt>
                <c:pt idx="4">
                  <c:v>114398</c:v>
                </c:pt>
                <c:pt idx="5">
                  <c:v>117407</c:v>
                </c:pt>
                <c:pt idx="6">
                  <c:v>119836</c:v>
                </c:pt>
                <c:pt idx="7">
                  <c:v>122951</c:v>
                </c:pt>
                <c:pt idx="8">
                  <c:v>126157</c:v>
                </c:pt>
                <c:pt idx="9">
                  <c:v>129240</c:v>
                </c:pt>
                <c:pt idx="10">
                  <c:v>132019</c:v>
                </c:pt>
                <c:pt idx="11">
                  <c:v>132074</c:v>
                </c:pt>
                <c:pt idx="12">
                  <c:v>130628</c:v>
                </c:pt>
                <c:pt idx="13">
                  <c:v>130318</c:v>
                </c:pt>
                <c:pt idx="14">
                  <c:v>131749</c:v>
                </c:pt>
                <c:pt idx="15">
                  <c:v>134005</c:v>
                </c:pt>
                <c:pt idx="16">
                  <c:v>136398</c:v>
                </c:pt>
                <c:pt idx="17">
                  <c:v>137936</c:v>
                </c:pt>
                <c:pt idx="18">
                  <c:v>137170</c:v>
                </c:pt>
                <c:pt idx="19">
                  <c:v>131233</c:v>
                </c:pt>
                <c:pt idx="20">
                  <c:v>130275</c:v>
                </c:pt>
                <c:pt idx="21">
                  <c:v>131842</c:v>
                </c:pt>
                <c:pt idx="22">
                  <c:v>134104</c:v>
                </c:pt>
                <c:pt idx="23">
                  <c:v>136393</c:v>
                </c:pt>
                <c:pt idx="24">
                  <c:v>139042</c:v>
                </c:pt>
                <c:pt idx="25">
                  <c:v>141900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8F6-44EC-9CD0-BAD07A68D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370072968"/>
        <c:axId val="370075712"/>
      </c:barChart>
      <c:catAx>
        <c:axId val="370072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0075712"/>
        <c:crosses val="autoZero"/>
        <c:auto val="1"/>
        <c:lblAlgn val="ctr"/>
        <c:lblOffset val="100"/>
        <c:noMultiLvlLbl val="0"/>
      </c:catAx>
      <c:valAx>
        <c:axId val="370075712"/>
        <c:scaling>
          <c:orientation val="minMax"/>
          <c:min val="90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Thousands of Jobs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0072968"/>
        <c:crosses val="autoZero"/>
        <c:crossBetween val="between"/>
        <c:majorUnit val="10000"/>
        <c:minorUnit val="5000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0104538214879"/>
          <c:y val="2.4746577285947372E-2"/>
          <c:w val="0.79338874307378249"/>
          <c:h val="0.84038110945591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</c:spPr>
          <c:invertIfNegative val="0"/>
          <c:dPt>
            <c:idx val="19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58D-48FA-B8C7-95EEAA044151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8D-48FA-B8C7-95EEAA044151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58D-48FA-B8C7-95EEAA044151}"/>
              </c:ext>
            </c:extLst>
          </c:dPt>
          <c:dPt>
            <c:idx val="23"/>
            <c:invertIfNegative val="0"/>
            <c:bubble3D val="0"/>
            <c:spPr>
              <a:solidFill>
                <a:srgbClr val="4F81BD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58D-48FA-B8C7-95EEAA044151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58D-48FA-B8C7-95EEAA044151}"/>
              </c:ext>
            </c:extLst>
          </c:dPt>
          <c:dLbls>
            <c:dLbl>
              <c:idx val="4"/>
              <c:layout>
                <c:manualLayout>
                  <c:x val="0"/>
                  <c:y val="-1.126126126126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8D-48FA-B8C7-95EEAA044151}"/>
                </c:ext>
              </c:extLst>
            </c:dLbl>
            <c:dLbl>
              <c:idx val="5"/>
              <c:layout>
                <c:manualLayout>
                  <c:x val="0"/>
                  <c:y val="1.351351351351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8D-48FA-B8C7-95EEAA044151}"/>
                </c:ext>
              </c:extLst>
            </c:dLbl>
            <c:dLbl>
              <c:idx val="6"/>
              <c:layout>
                <c:manualLayout>
                  <c:x val="0"/>
                  <c:y val="-2.70270270270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8D-48FA-B8C7-95EEAA044151}"/>
                </c:ext>
              </c:extLst>
            </c:dLbl>
            <c:dLbl>
              <c:idx val="7"/>
              <c:layout>
                <c:manualLayout>
                  <c:x val="0"/>
                  <c:y val="-2.70270270270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8D-48FA-B8C7-95EEAA044151}"/>
                </c:ext>
              </c:extLst>
            </c:dLbl>
            <c:dLbl>
              <c:idx val="12"/>
              <c:layout>
                <c:manualLayout>
                  <c:x val="-2.8490028490028491E-3"/>
                  <c:y val="2.251897566858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8D-48FA-B8C7-95EEAA044151}"/>
                </c:ext>
              </c:extLst>
            </c:dLbl>
            <c:dLbl>
              <c:idx val="18"/>
              <c:layout>
                <c:manualLayout>
                  <c:x val="0"/>
                  <c:y val="9.0090090090098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8D-48FA-B8C7-95EEAA044151}"/>
                </c:ext>
              </c:extLst>
            </c:dLbl>
            <c:dLbl>
              <c:idx val="19"/>
              <c:layout>
                <c:manualLayout>
                  <c:x val="5.6978935325393068E-3"/>
                  <c:y val="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8D-48FA-B8C7-95EEAA044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2015e</c:v>
                </c:pt>
              </c:strCache>
            </c:strRef>
          </c:cat>
          <c:val>
            <c:numRef>
              <c:f>Sheet1!$B$2:$B$27</c:f>
              <c:numCache>
                <c:formatCode>#,##0</c:formatCode>
                <c:ptCount val="26"/>
                <c:pt idx="0">
                  <c:v>100047</c:v>
                </c:pt>
                <c:pt idx="1">
                  <c:v>99619</c:v>
                </c:pt>
                <c:pt idx="2">
                  <c:v>107107</c:v>
                </c:pt>
                <c:pt idx="3">
                  <c:v>116604</c:v>
                </c:pt>
                <c:pt idx="4">
                  <c:v>122134</c:v>
                </c:pt>
                <c:pt idx="5">
                  <c:v>121823</c:v>
                </c:pt>
                <c:pt idx="6">
                  <c:v>138123</c:v>
                </c:pt>
                <c:pt idx="7">
                  <c:v>146395</c:v>
                </c:pt>
                <c:pt idx="8">
                  <c:v>170638</c:v>
                </c:pt>
                <c:pt idx="9">
                  <c:v>184056</c:v>
                </c:pt>
                <c:pt idx="10">
                  <c:v>188738</c:v>
                </c:pt>
                <c:pt idx="11">
                  <c:v>196401</c:v>
                </c:pt>
                <c:pt idx="12">
                  <c:v>201528</c:v>
                </c:pt>
                <c:pt idx="13">
                  <c:v>216147</c:v>
                </c:pt>
                <c:pt idx="14">
                  <c:v>241020</c:v>
                </c:pt>
                <c:pt idx="15">
                  <c:v>266842</c:v>
                </c:pt>
                <c:pt idx="16">
                  <c:v>292805</c:v>
                </c:pt>
                <c:pt idx="17">
                  <c:v>275584</c:v>
                </c:pt>
                <c:pt idx="18">
                  <c:v>232381</c:v>
                </c:pt>
                <c:pt idx="19">
                  <c:v>213334</c:v>
                </c:pt>
                <c:pt idx="20">
                  <c:v>203637</c:v>
                </c:pt>
                <c:pt idx="21">
                  <c:v>205786</c:v>
                </c:pt>
                <c:pt idx="22">
                  <c:v>238060</c:v>
                </c:pt>
                <c:pt idx="23">
                  <c:v>276459</c:v>
                </c:pt>
                <c:pt idx="24">
                  <c:v>285535</c:v>
                </c:pt>
                <c:pt idx="25">
                  <c:v>295355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58D-48FA-B8C7-95EEAA04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52"/>
        <c:axId val="447187408"/>
        <c:axId val="4471885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Avg Price</c:v>
                </c:pt>
              </c:strCache>
            </c:strRef>
          </c:tx>
          <c:spPr>
            <a:ln w="63500">
              <a:solidFill>
                <a:srgbClr val="3333FF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2015e</c:v>
                </c:pt>
              </c:strCache>
            </c:strRef>
          </c:cat>
          <c:val>
            <c:numRef>
              <c:f>Sheet1!$C$2:$C$27</c:f>
              <c:numCache>
                <c:formatCode>#,##0</c:formatCode>
                <c:ptCount val="26"/>
                <c:pt idx="0">
                  <c:v>87300</c:v>
                </c:pt>
                <c:pt idx="1">
                  <c:v>89300</c:v>
                </c:pt>
                <c:pt idx="2">
                  <c:v>93400</c:v>
                </c:pt>
                <c:pt idx="3">
                  <c:v>99300</c:v>
                </c:pt>
                <c:pt idx="4">
                  <c:v>102400</c:v>
                </c:pt>
                <c:pt idx="5">
                  <c:v>104400</c:v>
                </c:pt>
                <c:pt idx="6">
                  <c:v>110800</c:v>
                </c:pt>
                <c:pt idx="7">
                  <c:v>117900</c:v>
                </c:pt>
                <c:pt idx="8">
                  <c:v>124700</c:v>
                </c:pt>
                <c:pt idx="9">
                  <c:v>132200</c:v>
                </c:pt>
                <c:pt idx="10">
                  <c:v>146100</c:v>
                </c:pt>
                <c:pt idx="11">
                  <c:v>150100</c:v>
                </c:pt>
                <c:pt idx="12">
                  <c:v>155600</c:v>
                </c:pt>
                <c:pt idx="13">
                  <c:v>159400</c:v>
                </c:pt>
                <c:pt idx="14">
                  <c:v>164300</c:v>
                </c:pt>
                <c:pt idx="15">
                  <c:v>174400</c:v>
                </c:pt>
                <c:pt idx="16">
                  <c:v>183800</c:v>
                </c:pt>
                <c:pt idx="17">
                  <c:v>192600</c:v>
                </c:pt>
                <c:pt idx="18">
                  <c:v>191600</c:v>
                </c:pt>
                <c:pt idx="19">
                  <c:v>185400</c:v>
                </c:pt>
                <c:pt idx="20">
                  <c:v>192300</c:v>
                </c:pt>
                <c:pt idx="21">
                  <c:v>195300</c:v>
                </c:pt>
                <c:pt idx="22">
                  <c:v>206000</c:v>
                </c:pt>
                <c:pt idx="23">
                  <c:v>224900</c:v>
                </c:pt>
                <c:pt idx="24">
                  <c:v>239800</c:v>
                </c:pt>
                <c:pt idx="25">
                  <c:v>249827.27272727274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58D-48FA-B8C7-95EEAA0441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 Price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2015e</c:v>
                </c:pt>
              </c:strCache>
            </c:strRef>
          </c:cat>
          <c:val>
            <c:numRef>
              <c:f>Sheet1!$D$2:$D$27</c:f>
              <c:numCache>
                <c:formatCode>#,##0</c:formatCode>
                <c:ptCount val="26"/>
                <c:pt idx="0">
                  <c:v>68100</c:v>
                </c:pt>
                <c:pt idx="1">
                  <c:v>71200</c:v>
                </c:pt>
                <c:pt idx="2">
                  <c:v>75200</c:v>
                </c:pt>
                <c:pt idx="3">
                  <c:v>78200</c:v>
                </c:pt>
                <c:pt idx="4">
                  <c:v>80000</c:v>
                </c:pt>
                <c:pt idx="5">
                  <c:v>81600</c:v>
                </c:pt>
                <c:pt idx="6">
                  <c:v>86400</c:v>
                </c:pt>
                <c:pt idx="7">
                  <c:v>90700</c:v>
                </c:pt>
                <c:pt idx="8">
                  <c:v>96200</c:v>
                </c:pt>
                <c:pt idx="9">
                  <c:v>100900</c:v>
                </c:pt>
                <c:pt idx="10">
                  <c:v>112100</c:v>
                </c:pt>
                <c:pt idx="11">
                  <c:v>119400</c:v>
                </c:pt>
                <c:pt idx="12">
                  <c:v>124500</c:v>
                </c:pt>
                <c:pt idx="13">
                  <c:v>127700</c:v>
                </c:pt>
                <c:pt idx="14">
                  <c:v>130100</c:v>
                </c:pt>
                <c:pt idx="15">
                  <c:v>136800</c:v>
                </c:pt>
                <c:pt idx="16">
                  <c:v>142900</c:v>
                </c:pt>
                <c:pt idx="17">
                  <c:v>147300</c:v>
                </c:pt>
                <c:pt idx="18">
                  <c:v>146900</c:v>
                </c:pt>
                <c:pt idx="19">
                  <c:v>145800</c:v>
                </c:pt>
                <c:pt idx="20">
                  <c:v>147600</c:v>
                </c:pt>
                <c:pt idx="21">
                  <c:v>148800</c:v>
                </c:pt>
                <c:pt idx="22">
                  <c:v>158000</c:v>
                </c:pt>
                <c:pt idx="23">
                  <c:v>172300</c:v>
                </c:pt>
                <c:pt idx="24">
                  <c:v>184400</c:v>
                </c:pt>
                <c:pt idx="25">
                  <c:v>196463.63636363635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58D-48FA-B8C7-95EEAA04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183880"/>
        <c:axId val="447184664"/>
      </c:lineChart>
      <c:catAx>
        <c:axId val="44718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447188584"/>
        <c:crosses val="autoZero"/>
        <c:auto val="1"/>
        <c:lblAlgn val="ctr"/>
        <c:lblOffset val="100"/>
        <c:noMultiLvlLbl val="0"/>
      </c:catAx>
      <c:valAx>
        <c:axId val="447188584"/>
        <c:scaling>
          <c:orientation val="minMax"/>
          <c:max val="310000"/>
          <c:min val="50000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#,##0" sourceLinked="1"/>
        <c:majorTickMark val="out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7408"/>
        <c:crosses val="autoZero"/>
        <c:crossBetween val="between"/>
        <c:majorUnit val="20000"/>
        <c:minorUnit val="10000"/>
      </c:valAx>
      <c:valAx>
        <c:axId val="447184664"/>
        <c:scaling>
          <c:orientation val="minMax"/>
          <c:max val="310000"/>
          <c:min val="50000"/>
        </c:scaling>
        <c:delete val="0"/>
        <c:axPos val="r"/>
        <c:numFmt formatCode="&quot;$&quot;#,##0" sourceLinked="0"/>
        <c:majorTickMark val="out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3880"/>
        <c:crosses val="max"/>
        <c:crossBetween val="between"/>
        <c:majorUnit val="20000"/>
        <c:minorUnit val="10000"/>
      </c:valAx>
      <c:catAx>
        <c:axId val="44718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7184664"/>
        <c:crosses val="autoZero"/>
        <c:auto val="1"/>
        <c:lblAlgn val="ctr"/>
        <c:lblOffset val="100"/>
        <c:noMultiLvlLbl val="0"/>
      </c:catAx>
      <c:spPr>
        <a:solidFill>
          <a:srgbClr val="FFFFCC"/>
        </a:solidFill>
      </c:spPr>
    </c:plotArea>
    <c:legend>
      <c:legendPos val="b"/>
      <c:layout>
        <c:manualLayout>
          <c:xMode val="edge"/>
          <c:yMode val="edge"/>
          <c:x val="0.12736747650133476"/>
          <c:y val="3.2082889976590763E-2"/>
          <c:w val="0.43371794871794883"/>
          <c:h val="5.3369865928921061E-2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Sheet1!$A$17:$A$194</c:f>
              <c:numCache>
                <c:formatCode>mmm\-yy</c:formatCode>
                <c:ptCount val="178"/>
                <c:pt idx="0">
                  <c:v>36982</c:v>
                </c:pt>
                <c:pt idx="1">
                  <c:v>37012</c:v>
                </c:pt>
                <c:pt idx="2">
                  <c:v>37043</c:v>
                </c:pt>
                <c:pt idx="3">
                  <c:v>37073</c:v>
                </c:pt>
                <c:pt idx="4">
                  <c:v>37104</c:v>
                </c:pt>
                <c:pt idx="5">
                  <c:v>37135</c:v>
                </c:pt>
                <c:pt idx="6">
                  <c:v>37165</c:v>
                </c:pt>
                <c:pt idx="7">
                  <c:v>37196</c:v>
                </c:pt>
                <c:pt idx="8">
                  <c:v>37226</c:v>
                </c:pt>
                <c:pt idx="9">
                  <c:v>37257</c:v>
                </c:pt>
                <c:pt idx="10">
                  <c:v>37288</c:v>
                </c:pt>
                <c:pt idx="11">
                  <c:v>37316</c:v>
                </c:pt>
                <c:pt idx="12">
                  <c:v>37347</c:v>
                </c:pt>
                <c:pt idx="13">
                  <c:v>37377</c:v>
                </c:pt>
                <c:pt idx="14">
                  <c:v>37408</c:v>
                </c:pt>
                <c:pt idx="15">
                  <c:v>37438</c:v>
                </c:pt>
                <c:pt idx="16">
                  <c:v>37469</c:v>
                </c:pt>
                <c:pt idx="17">
                  <c:v>37500</c:v>
                </c:pt>
                <c:pt idx="18">
                  <c:v>37530</c:v>
                </c:pt>
                <c:pt idx="19">
                  <c:v>37561</c:v>
                </c:pt>
                <c:pt idx="20">
                  <c:v>37591</c:v>
                </c:pt>
                <c:pt idx="21">
                  <c:v>37622</c:v>
                </c:pt>
                <c:pt idx="22">
                  <c:v>37653</c:v>
                </c:pt>
                <c:pt idx="23">
                  <c:v>37681</c:v>
                </c:pt>
                <c:pt idx="24">
                  <c:v>37712</c:v>
                </c:pt>
                <c:pt idx="25">
                  <c:v>37742</c:v>
                </c:pt>
                <c:pt idx="26">
                  <c:v>37773</c:v>
                </c:pt>
                <c:pt idx="27">
                  <c:v>37803</c:v>
                </c:pt>
                <c:pt idx="28">
                  <c:v>37834</c:v>
                </c:pt>
                <c:pt idx="29">
                  <c:v>37865</c:v>
                </c:pt>
                <c:pt idx="30">
                  <c:v>37895</c:v>
                </c:pt>
                <c:pt idx="31">
                  <c:v>37926</c:v>
                </c:pt>
                <c:pt idx="32">
                  <c:v>37956</c:v>
                </c:pt>
                <c:pt idx="33">
                  <c:v>37987</c:v>
                </c:pt>
                <c:pt idx="34">
                  <c:v>38018</c:v>
                </c:pt>
                <c:pt idx="35">
                  <c:v>38047</c:v>
                </c:pt>
                <c:pt idx="36">
                  <c:v>38078</c:v>
                </c:pt>
                <c:pt idx="37">
                  <c:v>38108</c:v>
                </c:pt>
                <c:pt idx="38">
                  <c:v>38139</c:v>
                </c:pt>
                <c:pt idx="39">
                  <c:v>38169</c:v>
                </c:pt>
                <c:pt idx="40">
                  <c:v>38200</c:v>
                </c:pt>
                <c:pt idx="41">
                  <c:v>38231</c:v>
                </c:pt>
                <c:pt idx="42">
                  <c:v>38261</c:v>
                </c:pt>
                <c:pt idx="43">
                  <c:v>38292</c:v>
                </c:pt>
                <c:pt idx="44">
                  <c:v>38322</c:v>
                </c:pt>
                <c:pt idx="45">
                  <c:v>38353</c:v>
                </c:pt>
                <c:pt idx="46">
                  <c:v>38384</c:v>
                </c:pt>
                <c:pt idx="47">
                  <c:v>38412</c:v>
                </c:pt>
                <c:pt idx="48">
                  <c:v>38443</c:v>
                </c:pt>
                <c:pt idx="49">
                  <c:v>38473</c:v>
                </c:pt>
                <c:pt idx="50">
                  <c:v>38504</c:v>
                </c:pt>
                <c:pt idx="51">
                  <c:v>38534</c:v>
                </c:pt>
                <c:pt idx="52">
                  <c:v>38565</c:v>
                </c:pt>
                <c:pt idx="53">
                  <c:v>38596</c:v>
                </c:pt>
                <c:pt idx="54">
                  <c:v>38626</c:v>
                </c:pt>
                <c:pt idx="55">
                  <c:v>38657</c:v>
                </c:pt>
                <c:pt idx="56">
                  <c:v>38687</c:v>
                </c:pt>
                <c:pt idx="57">
                  <c:v>38718</c:v>
                </c:pt>
                <c:pt idx="58">
                  <c:v>38749</c:v>
                </c:pt>
                <c:pt idx="59">
                  <c:v>38777</c:v>
                </c:pt>
                <c:pt idx="60">
                  <c:v>38808</c:v>
                </c:pt>
                <c:pt idx="61">
                  <c:v>38838</c:v>
                </c:pt>
                <c:pt idx="62">
                  <c:v>38869</c:v>
                </c:pt>
                <c:pt idx="63">
                  <c:v>38899</c:v>
                </c:pt>
                <c:pt idx="64">
                  <c:v>38930</c:v>
                </c:pt>
                <c:pt idx="65">
                  <c:v>38961</c:v>
                </c:pt>
                <c:pt idx="66">
                  <c:v>38991</c:v>
                </c:pt>
                <c:pt idx="67">
                  <c:v>39022</c:v>
                </c:pt>
                <c:pt idx="68">
                  <c:v>39052</c:v>
                </c:pt>
                <c:pt idx="69">
                  <c:v>39083</c:v>
                </c:pt>
                <c:pt idx="70">
                  <c:v>39114</c:v>
                </c:pt>
                <c:pt idx="71">
                  <c:v>39142</c:v>
                </c:pt>
                <c:pt idx="72">
                  <c:v>39173</c:v>
                </c:pt>
                <c:pt idx="73">
                  <c:v>39203</c:v>
                </c:pt>
                <c:pt idx="74">
                  <c:v>39234</c:v>
                </c:pt>
                <c:pt idx="75">
                  <c:v>39264</c:v>
                </c:pt>
                <c:pt idx="76">
                  <c:v>39295</c:v>
                </c:pt>
                <c:pt idx="77">
                  <c:v>39326</c:v>
                </c:pt>
                <c:pt idx="78">
                  <c:v>39356</c:v>
                </c:pt>
                <c:pt idx="79">
                  <c:v>39387</c:v>
                </c:pt>
                <c:pt idx="80">
                  <c:v>39417</c:v>
                </c:pt>
                <c:pt idx="81">
                  <c:v>39448</c:v>
                </c:pt>
                <c:pt idx="82">
                  <c:v>39479</c:v>
                </c:pt>
                <c:pt idx="83">
                  <c:v>39508</c:v>
                </c:pt>
                <c:pt idx="84">
                  <c:v>39539</c:v>
                </c:pt>
                <c:pt idx="85">
                  <c:v>39569</c:v>
                </c:pt>
                <c:pt idx="86">
                  <c:v>39600</c:v>
                </c:pt>
                <c:pt idx="87">
                  <c:v>39630</c:v>
                </c:pt>
                <c:pt idx="88">
                  <c:v>39661</c:v>
                </c:pt>
                <c:pt idx="89">
                  <c:v>39692</c:v>
                </c:pt>
                <c:pt idx="90">
                  <c:v>39722</c:v>
                </c:pt>
                <c:pt idx="91">
                  <c:v>39753</c:v>
                </c:pt>
                <c:pt idx="92">
                  <c:v>39783</c:v>
                </c:pt>
                <c:pt idx="93">
                  <c:v>39814</c:v>
                </c:pt>
                <c:pt idx="94">
                  <c:v>39845</c:v>
                </c:pt>
                <c:pt idx="95">
                  <c:v>39873</c:v>
                </c:pt>
                <c:pt idx="96">
                  <c:v>39904</c:v>
                </c:pt>
                <c:pt idx="97">
                  <c:v>39934</c:v>
                </c:pt>
                <c:pt idx="98">
                  <c:v>39965</c:v>
                </c:pt>
                <c:pt idx="99">
                  <c:v>39995</c:v>
                </c:pt>
                <c:pt idx="100">
                  <c:v>40026</c:v>
                </c:pt>
                <c:pt idx="101">
                  <c:v>40057</c:v>
                </c:pt>
                <c:pt idx="102">
                  <c:v>40087</c:v>
                </c:pt>
                <c:pt idx="103">
                  <c:v>40118</c:v>
                </c:pt>
                <c:pt idx="104">
                  <c:v>40148</c:v>
                </c:pt>
                <c:pt idx="105">
                  <c:v>40179</c:v>
                </c:pt>
                <c:pt idx="106">
                  <c:v>40210</c:v>
                </c:pt>
                <c:pt idx="107">
                  <c:v>40238</c:v>
                </c:pt>
                <c:pt idx="108">
                  <c:v>40269</c:v>
                </c:pt>
                <c:pt idx="109">
                  <c:v>40299</c:v>
                </c:pt>
                <c:pt idx="110">
                  <c:v>40330</c:v>
                </c:pt>
                <c:pt idx="111">
                  <c:v>40360</c:v>
                </c:pt>
                <c:pt idx="112">
                  <c:v>40391</c:v>
                </c:pt>
                <c:pt idx="113">
                  <c:v>40422</c:v>
                </c:pt>
                <c:pt idx="114">
                  <c:v>40452</c:v>
                </c:pt>
                <c:pt idx="115">
                  <c:v>40483</c:v>
                </c:pt>
                <c:pt idx="116">
                  <c:v>40513</c:v>
                </c:pt>
                <c:pt idx="117">
                  <c:v>40544</c:v>
                </c:pt>
                <c:pt idx="118">
                  <c:v>40575</c:v>
                </c:pt>
                <c:pt idx="119">
                  <c:v>40603</c:v>
                </c:pt>
                <c:pt idx="120">
                  <c:v>40634</c:v>
                </c:pt>
                <c:pt idx="121">
                  <c:v>40664</c:v>
                </c:pt>
                <c:pt idx="122">
                  <c:v>40695</c:v>
                </c:pt>
                <c:pt idx="123">
                  <c:v>40725</c:v>
                </c:pt>
                <c:pt idx="124">
                  <c:v>40756</c:v>
                </c:pt>
                <c:pt idx="125">
                  <c:v>40787</c:v>
                </c:pt>
                <c:pt idx="126">
                  <c:v>40817</c:v>
                </c:pt>
                <c:pt idx="127">
                  <c:v>40848</c:v>
                </c:pt>
                <c:pt idx="128">
                  <c:v>40878</c:v>
                </c:pt>
                <c:pt idx="129">
                  <c:v>40909</c:v>
                </c:pt>
                <c:pt idx="130">
                  <c:v>40940</c:v>
                </c:pt>
                <c:pt idx="131">
                  <c:v>40969</c:v>
                </c:pt>
                <c:pt idx="132">
                  <c:v>41000</c:v>
                </c:pt>
                <c:pt idx="133">
                  <c:v>41030</c:v>
                </c:pt>
                <c:pt idx="134">
                  <c:v>41061</c:v>
                </c:pt>
                <c:pt idx="135">
                  <c:v>41091</c:v>
                </c:pt>
                <c:pt idx="136">
                  <c:v>41122</c:v>
                </c:pt>
                <c:pt idx="137">
                  <c:v>41153</c:v>
                </c:pt>
                <c:pt idx="138">
                  <c:v>41183</c:v>
                </c:pt>
                <c:pt idx="139">
                  <c:v>41214</c:v>
                </c:pt>
                <c:pt idx="140">
                  <c:v>41244</c:v>
                </c:pt>
                <c:pt idx="141">
                  <c:v>41275</c:v>
                </c:pt>
                <c:pt idx="142">
                  <c:v>41306</c:v>
                </c:pt>
                <c:pt idx="143">
                  <c:v>41334</c:v>
                </c:pt>
                <c:pt idx="144">
                  <c:v>41365</c:v>
                </c:pt>
                <c:pt idx="145">
                  <c:v>41395</c:v>
                </c:pt>
                <c:pt idx="146">
                  <c:v>41426</c:v>
                </c:pt>
                <c:pt idx="147">
                  <c:v>41456</c:v>
                </c:pt>
                <c:pt idx="148">
                  <c:v>41487</c:v>
                </c:pt>
                <c:pt idx="149">
                  <c:v>41518</c:v>
                </c:pt>
                <c:pt idx="150">
                  <c:v>41548</c:v>
                </c:pt>
                <c:pt idx="151">
                  <c:v>41579</c:v>
                </c:pt>
                <c:pt idx="152">
                  <c:v>41609</c:v>
                </c:pt>
                <c:pt idx="153">
                  <c:v>41640</c:v>
                </c:pt>
                <c:pt idx="154">
                  <c:v>41671</c:v>
                </c:pt>
                <c:pt idx="155">
                  <c:v>41699</c:v>
                </c:pt>
                <c:pt idx="156">
                  <c:v>41730</c:v>
                </c:pt>
                <c:pt idx="157">
                  <c:v>41760</c:v>
                </c:pt>
                <c:pt idx="158">
                  <c:v>41791</c:v>
                </c:pt>
                <c:pt idx="159">
                  <c:v>41821</c:v>
                </c:pt>
                <c:pt idx="160">
                  <c:v>41852</c:v>
                </c:pt>
                <c:pt idx="161">
                  <c:v>41883</c:v>
                </c:pt>
                <c:pt idx="162">
                  <c:v>41913</c:v>
                </c:pt>
                <c:pt idx="163">
                  <c:v>41944</c:v>
                </c:pt>
                <c:pt idx="164">
                  <c:v>41974</c:v>
                </c:pt>
                <c:pt idx="165">
                  <c:v>42005</c:v>
                </c:pt>
                <c:pt idx="166">
                  <c:v>42036</c:v>
                </c:pt>
                <c:pt idx="167">
                  <c:v>42064</c:v>
                </c:pt>
                <c:pt idx="168">
                  <c:v>42095</c:v>
                </c:pt>
                <c:pt idx="169">
                  <c:v>42125</c:v>
                </c:pt>
                <c:pt idx="170">
                  <c:v>42156</c:v>
                </c:pt>
                <c:pt idx="171">
                  <c:v>42186</c:v>
                </c:pt>
                <c:pt idx="172">
                  <c:v>42217</c:v>
                </c:pt>
                <c:pt idx="173">
                  <c:v>42248</c:v>
                </c:pt>
                <c:pt idx="174">
                  <c:v>42278</c:v>
                </c:pt>
                <c:pt idx="175">
                  <c:v>42309</c:v>
                </c:pt>
                <c:pt idx="176">
                  <c:v>42339</c:v>
                </c:pt>
                <c:pt idx="177">
                  <c:v>42370</c:v>
                </c:pt>
              </c:numCache>
            </c:numRef>
          </c:cat>
          <c:val>
            <c:numRef>
              <c:f>Sheet1!$B$17:$B$194</c:f>
              <c:numCache>
                <c:formatCode>General</c:formatCode>
                <c:ptCount val="178"/>
                <c:pt idx="0">
                  <c:v>5.2</c:v>
                </c:pt>
                <c:pt idx="1">
                  <c:v>5.4</c:v>
                </c:pt>
                <c:pt idx="2">
                  <c:v>5.3</c:v>
                </c:pt>
                <c:pt idx="3">
                  <c:v>5.4</c:v>
                </c:pt>
                <c:pt idx="4">
                  <c:v>5.3</c:v>
                </c:pt>
                <c:pt idx="5">
                  <c:v>5.0999999999999996</c:v>
                </c:pt>
                <c:pt idx="6">
                  <c:v>5.4</c:v>
                </c:pt>
                <c:pt idx="7">
                  <c:v>5.0999999999999996</c:v>
                </c:pt>
                <c:pt idx="8">
                  <c:v>4.7</c:v>
                </c:pt>
                <c:pt idx="9">
                  <c:v>4.8</c:v>
                </c:pt>
                <c:pt idx="10">
                  <c:v>4.8</c:v>
                </c:pt>
                <c:pt idx="11">
                  <c:v>5</c:v>
                </c:pt>
                <c:pt idx="12">
                  <c:v>5.0999999999999996</c:v>
                </c:pt>
                <c:pt idx="13">
                  <c:v>5.5</c:v>
                </c:pt>
                <c:pt idx="14">
                  <c:v>5.6</c:v>
                </c:pt>
                <c:pt idx="15">
                  <c:v>5.7</c:v>
                </c:pt>
                <c:pt idx="16">
                  <c:v>5.8</c:v>
                </c:pt>
                <c:pt idx="17">
                  <c:v>5.8</c:v>
                </c:pt>
                <c:pt idx="18">
                  <c:v>5.7</c:v>
                </c:pt>
                <c:pt idx="19">
                  <c:v>5.6</c:v>
                </c:pt>
                <c:pt idx="20">
                  <c:v>5.4</c:v>
                </c:pt>
                <c:pt idx="21">
                  <c:v>5.8</c:v>
                </c:pt>
                <c:pt idx="22">
                  <c:v>5.8</c:v>
                </c:pt>
                <c:pt idx="23">
                  <c:v>6</c:v>
                </c:pt>
                <c:pt idx="24">
                  <c:v>6.2</c:v>
                </c:pt>
                <c:pt idx="25">
                  <c:v>6.4</c:v>
                </c:pt>
                <c:pt idx="26">
                  <c:v>6.5</c:v>
                </c:pt>
                <c:pt idx="27">
                  <c:v>6.4</c:v>
                </c:pt>
                <c:pt idx="28">
                  <c:v>6.3</c:v>
                </c:pt>
                <c:pt idx="29">
                  <c:v>6.2</c:v>
                </c:pt>
                <c:pt idx="30">
                  <c:v>6</c:v>
                </c:pt>
                <c:pt idx="31">
                  <c:v>5.8</c:v>
                </c:pt>
                <c:pt idx="32">
                  <c:v>5.7</c:v>
                </c:pt>
                <c:pt idx="33">
                  <c:v>6</c:v>
                </c:pt>
                <c:pt idx="34">
                  <c:v>6.1</c:v>
                </c:pt>
                <c:pt idx="35">
                  <c:v>6.1</c:v>
                </c:pt>
                <c:pt idx="36">
                  <c:v>6.2</c:v>
                </c:pt>
                <c:pt idx="37">
                  <c:v>6.3</c:v>
                </c:pt>
                <c:pt idx="38">
                  <c:v>6.1</c:v>
                </c:pt>
                <c:pt idx="39">
                  <c:v>6.1</c:v>
                </c:pt>
                <c:pt idx="40">
                  <c:v>6</c:v>
                </c:pt>
                <c:pt idx="41">
                  <c:v>5.9</c:v>
                </c:pt>
                <c:pt idx="42">
                  <c:v>5.9</c:v>
                </c:pt>
                <c:pt idx="43">
                  <c:v>5.6</c:v>
                </c:pt>
                <c:pt idx="44">
                  <c:v>5.3</c:v>
                </c:pt>
                <c:pt idx="45">
                  <c:v>5.7</c:v>
                </c:pt>
                <c:pt idx="46">
                  <c:v>5.8</c:v>
                </c:pt>
                <c:pt idx="47">
                  <c:v>5.8</c:v>
                </c:pt>
                <c:pt idx="48">
                  <c:v>5.8</c:v>
                </c:pt>
                <c:pt idx="49">
                  <c:v>5.9</c:v>
                </c:pt>
                <c:pt idx="50">
                  <c:v>5.6</c:v>
                </c:pt>
                <c:pt idx="51">
                  <c:v>5.6</c:v>
                </c:pt>
                <c:pt idx="52">
                  <c:v>5.3</c:v>
                </c:pt>
                <c:pt idx="53">
                  <c:v>5.0999999999999996</c:v>
                </c:pt>
                <c:pt idx="54">
                  <c:v>5</c:v>
                </c:pt>
                <c:pt idx="55">
                  <c:v>4.8</c:v>
                </c:pt>
                <c:pt idx="56">
                  <c:v>4.5</c:v>
                </c:pt>
                <c:pt idx="57">
                  <c:v>4.8</c:v>
                </c:pt>
                <c:pt idx="58">
                  <c:v>4.7</c:v>
                </c:pt>
                <c:pt idx="59">
                  <c:v>4.9000000000000004</c:v>
                </c:pt>
                <c:pt idx="60">
                  <c:v>5</c:v>
                </c:pt>
                <c:pt idx="61">
                  <c:v>5</c:v>
                </c:pt>
                <c:pt idx="62">
                  <c:v>5.0999999999999996</c:v>
                </c:pt>
                <c:pt idx="63">
                  <c:v>5.2</c:v>
                </c:pt>
                <c:pt idx="64">
                  <c:v>5.2</c:v>
                </c:pt>
                <c:pt idx="65">
                  <c:v>5.2</c:v>
                </c:pt>
                <c:pt idx="66">
                  <c:v>5.0999999999999996</c:v>
                </c:pt>
                <c:pt idx="67">
                  <c:v>4.9000000000000004</c:v>
                </c:pt>
                <c:pt idx="68">
                  <c:v>4.5999999999999996</c:v>
                </c:pt>
                <c:pt idx="69">
                  <c:v>4.7</c:v>
                </c:pt>
                <c:pt idx="70">
                  <c:v>4.8</c:v>
                </c:pt>
                <c:pt idx="71">
                  <c:v>5.0999999999999996</c:v>
                </c:pt>
                <c:pt idx="72">
                  <c:v>5.4</c:v>
                </c:pt>
                <c:pt idx="73">
                  <c:v>5.7</c:v>
                </c:pt>
                <c:pt idx="74">
                  <c:v>5.8</c:v>
                </c:pt>
                <c:pt idx="75">
                  <c:v>6</c:v>
                </c:pt>
                <c:pt idx="76">
                  <c:v>5.9</c:v>
                </c:pt>
                <c:pt idx="77">
                  <c:v>6</c:v>
                </c:pt>
                <c:pt idx="78">
                  <c:v>6</c:v>
                </c:pt>
                <c:pt idx="79">
                  <c:v>5.8</c:v>
                </c:pt>
                <c:pt idx="80">
                  <c:v>5.7</c:v>
                </c:pt>
                <c:pt idx="81">
                  <c:v>5.9</c:v>
                </c:pt>
                <c:pt idx="82">
                  <c:v>6.1</c:v>
                </c:pt>
                <c:pt idx="83">
                  <c:v>6.4</c:v>
                </c:pt>
                <c:pt idx="84">
                  <c:v>6.5</c:v>
                </c:pt>
                <c:pt idx="85">
                  <c:v>6.8</c:v>
                </c:pt>
                <c:pt idx="86">
                  <c:v>6.8</c:v>
                </c:pt>
                <c:pt idx="87">
                  <c:v>6.9</c:v>
                </c:pt>
                <c:pt idx="88">
                  <c:v>6.9</c:v>
                </c:pt>
                <c:pt idx="89">
                  <c:v>6.8</c:v>
                </c:pt>
                <c:pt idx="90">
                  <c:v>6.7</c:v>
                </c:pt>
                <c:pt idx="91">
                  <c:v>6.7</c:v>
                </c:pt>
                <c:pt idx="92">
                  <c:v>6.2</c:v>
                </c:pt>
                <c:pt idx="93">
                  <c:v>6.5</c:v>
                </c:pt>
                <c:pt idx="94">
                  <c:v>6.7</c:v>
                </c:pt>
                <c:pt idx="95">
                  <c:v>7</c:v>
                </c:pt>
                <c:pt idx="96">
                  <c:v>7.1</c:v>
                </c:pt>
                <c:pt idx="97">
                  <c:v>7.3</c:v>
                </c:pt>
                <c:pt idx="98">
                  <c:v>7.3</c:v>
                </c:pt>
                <c:pt idx="99">
                  <c:v>7.3</c:v>
                </c:pt>
                <c:pt idx="100">
                  <c:v>7.3</c:v>
                </c:pt>
                <c:pt idx="101">
                  <c:v>7.1</c:v>
                </c:pt>
                <c:pt idx="102">
                  <c:v>6.9</c:v>
                </c:pt>
                <c:pt idx="103">
                  <c:v>6.6</c:v>
                </c:pt>
                <c:pt idx="104">
                  <c:v>6.3</c:v>
                </c:pt>
                <c:pt idx="105">
                  <c:v>6.6</c:v>
                </c:pt>
                <c:pt idx="106">
                  <c:v>6.8</c:v>
                </c:pt>
                <c:pt idx="107">
                  <c:v>7.1</c:v>
                </c:pt>
                <c:pt idx="108">
                  <c:v>7</c:v>
                </c:pt>
                <c:pt idx="109">
                  <c:v>7.3</c:v>
                </c:pt>
                <c:pt idx="110">
                  <c:v>7.6</c:v>
                </c:pt>
                <c:pt idx="111">
                  <c:v>7.9</c:v>
                </c:pt>
                <c:pt idx="112">
                  <c:v>7.9</c:v>
                </c:pt>
                <c:pt idx="113">
                  <c:v>7.9</c:v>
                </c:pt>
                <c:pt idx="114">
                  <c:v>7.8</c:v>
                </c:pt>
                <c:pt idx="115">
                  <c:v>7.6</c:v>
                </c:pt>
                <c:pt idx="116">
                  <c:v>7.3</c:v>
                </c:pt>
                <c:pt idx="117">
                  <c:v>7.3</c:v>
                </c:pt>
                <c:pt idx="118">
                  <c:v>7.4</c:v>
                </c:pt>
                <c:pt idx="119">
                  <c:v>7.8</c:v>
                </c:pt>
                <c:pt idx="120">
                  <c:v>7.8</c:v>
                </c:pt>
                <c:pt idx="121">
                  <c:v>8.1999999999999993</c:v>
                </c:pt>
                <c:pt idx="122">
                  <c:v>8.1999999999999993</c:v>
                </c:pt>
                <c:pt idx="123">
                  <c:v>7.9</c:v>
                </c:pt>
                <c:pt idx="124">
                  <c:v>7.4</c:v>
                </c:pt>
                <c:pt idx="125">
                  <c:v>7.1</c:v>
                </c:pt>
                <c:pt idx="126">
                  <c:v>6.8</c:v>
                </c:pt>
                <c:pt idx="127">
                  <c:v>6.5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6.1</c:v>
                </c:pt>
                <c:pt idx="133">
                  <c:v>6</c:v>
                </c:pt>
                <c:pt idx="134">
                  <c:v>5.9</c:v>
                </c:pt>
                <c:pt idx="135">
                  <c:v>5.8</c:v>
                </c:pt>
                <c:pt idx="136">
                  <c:v>5.5</c:v>
                </c:pt>
                <c:pt idx="137">
                  <c:v>5.3</c:v>
                </c:pt>
                <c:pt idx="138">
                  <c:v>5</c:v>
                </c:pt>
                <c:pt idx="139">
                  <c:v>4.7</c:v>
                </c:pt>
                <c:pt idx="140">
                  <c:v>4.3</c:v>
                </c:pt>
                <c:pt idx="141">
                  <c:v>4.2</c:v>
                </c:pt>
                <c:pt idx="142">
                  <c:v>4.3</c:v>
                </c:pt>
                <c:pt idx="143">
                  <c:v>4.2</c:v>
                </c:pt>
                <c:pt idx="144">
                  <c:v>4.2</c:v>
                </c:pt>
                <c:pt idx="145">
                  <c:v>4.0999999999999996</c:v>
                </c:pt>
                <c:pt idx="146">
                  <c:v>4.2</c:v>
                </c:pt>
                <c:pt idx="147">
                  <c:v>4.2</c:v>
                </c:pt>
                <c:pt idx="148">
                  <c:v>4.0999999999999996</c:v>
                </c:pt>
                <c:pt idx="149">
                  <c:v>3.9</c:v>
                </c:pt>
                <c:pt idx="150">
                  <c:v>3.8</c:v>
                </c:pt>
                <c:pt idx="151">
                  <c:v>3.6</c:v>
                </c:pt>
                <c:pt idx="152">
                  <c:v>3.3</c:v>
                </c:pt>
                <c:pt idx="153">
                  <c:v>3.3</c:v>
                </c:pt>
                <c:pt idx="154">
                  <c:v>3.4</c:v>
                </c:pt>
                <c:pt idx="155">
                  <c:v>3.4</c:v>
                </c:pt>
                <c:pt idx="156">
                  <c:v>3.5</c:v>
                </c:pt>
                <c:pt idx="157">
                  <c:v>3.7</c:v>
                </c:pt>
                <c:pt idx="158">
                  <c:v>3.8</c:v>
                </c:pt>
                <c:pt idx="159">
                  <c:v>3.8</c:v>
                </c:pt>
                <c:pt idx="160">
                  <c:v>3.8</c:v>
                </c:pt>
                <c:pt idx="161">
                  <c:v>3.6</c:v>
                </c:pt>
                <c:pt idx="162">
                  <c:v>3.5</c:v>
                </c:pt>
                <c:pt idx="163">
                  <c:v>3.3</c:v>
                </c:pt>
                <c:pt idx="164">
                  <c:v>3.1</c:v>
                </c:pt>
                <c:pt idx="165">
                  <c:v>3.1</c:v>
                </c:pt>
                <c:pt idx="166">
                  <c:v>3.1</c:v>
                </c:pt>
                <c:pt idx="167">
                  <c:v>3.2</c:v>
                </c:pt>
                <c:pt idx="168">
                  <c:v>3.3</c:v>
                </c:pt>
                <c:pt idx="169">
                  <c:v>3.4</c:v>
                </c:pt>
                <c:pt idx="170">
                  <c:v>3.5</c:v>
                </c:pt>
                <c:pt idx="171">
                  <c:v>3.7</c:v>
                </c:pt>
                <c:pt idx="172">
                  <c:v>3.7</c:v>
                </c:pt>
                <c:pt idx="173">
                  <c:v>3.6</c:v>
                </c:pt>
                <c:pt idx="174">
                  <c:v>3.5</c:v>
                </c:pt>
                <c:pt idx="175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97-400A-9FB6-0914C7B8C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189368"/>
        <c:axId val="447185056"/>
      </c:lineChart>
      <c:dateAx>
        <c:axId val="4471893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5056"/>
        <c:crosses val="autoZero"/>
        <c:auto val="1"/>
        <c:lblOffset val="100"/>
        <c:baseTimeUnit val="months"/>
        <c:majorUnit val="3"/>
        <c:majorTimeUnit val="months"/>
      </c:dateAx>
      <c:valAx>
        <c:axId val="447185056"/>
        <c:scaling>
          <c:orientation val="minMax"/>
          <c:min val="2"/>
        </c:scaling>
        <c:delete val="0"/>
        <c:axPos val="l"/>
        <c:majorGridlines/>
        <c:minorGridlines>
          <c:spPr>
            <a:ln>
              <a:prstDash val="dash"/>
            </a:ln>
          </c:spPr>
        </c:minorGridlines>
        <c:numFmt formatCode="#,##0.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9368"/>
        <c:crosses val="autoZero"/>
        <c:crossBetween val="between"/>
        <c:minorUnit val="0.5"/>
      </c:valAx>
      <c:spPr>
        <a:solidFill>
          <a:srgbClr val="FFFFDD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731408573928"/>
          <c:y val="2.9537626289864456E-2"/>
          <c:w val="0.87623490813648297"/>
          <c:h val="0.84312569661669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00-42D7-9768-C5994D3ADC0F}"/>
              </c:ext>
            </c:extLst>
          </c:dPt>
          <c:dPt>
            <c:idx val="3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B00-42D7-9768-C5994D3ADC0F}"/>
              </c:ext>
            </c:extLst>
          </c:dPt>
          <c:dPt>
            <c:idx val="32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B00-42D7-9768-C5994D3ADC0F}"/>
              </c:ext>
            </c:extLst>
          </c:dPt>
          <c:dPt>
            <c:idx val="3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6-6B00-42D7-9768-C5994D3ADC0F}"/>
              </c:ext>
            </c:extLst>
          </c:dPt>
          <c:dLbls>
            <c:dLbl>
              <c:idx val="24"/>
              <c:layout>
                <c:manualLayout>
                  <c:x val="-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00-42D7-9768-C5994D3ADC0F}"/>
                </c:ext>
              </c:extLst>
            </c:dLbl>
            <c:dLbl>
              <c:idx val="25"/>
              <c:layout>
                <c:manualLayout>
                  <c:x val="4.166557305336935E-3"/>
                  <c:y val="-9.1324200913242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00-42D7-9768-C5994D3ADC0F}"/>
                </c:ext>
              </c:extLst>
            </c:dLbl>
            <c:dLbl>
              <c:idx val="26"/>
              <c:layout>
                <c:manualLayout>
                  <c:x val="6.9444444444447606E-3"/>
                  <c:y val="4.5662100456622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00-42D7-9768-C5994D3ADC0F}"/>
                </c:ext>
              </c:extLst>
            </c:dLbl>
            <c:dLbl>
              <c:idx val="27"/>
              <c:layout>
                <c:manualLayout>
                  <c:x val="9.7222222222222224E-3"/>
                  <c:y val="-2.2831050228310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00-42D7-9768-C5994D3ADC0F}"/>
                </c:ext>
              </c:extLst>
            </c:dLbl>
            <c:dLbl>
              <c:idx val="28"/>
              <c:layout>
                <c:manualLayout>
                  <c:x val="1.1111111111111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00-42D7-9768-C5994D3ADC0F}"/>
                </c:ext>
              </c:extLst>
            </c:dLbl>
            <c:dLbl>
              <c:idx val="30"/>
              <c:layout>
                <c:manualLayout>
                  <c:x val="-1.0185067526415994E-16"/>
                  <c:y val="-2.0547945205479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00-42D7-9768-C5994D3AD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Sheet1!$A$2:$A$37</c:f>
              <c:strCach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2015e</c:v>
                </c:pt>
              </c:strCache>
            </c:strRef>
          </c:cat>
          <c:val>
            <c:numRef>
              <c:f>Sheet1!$B$2:$B$37</c:f>
              <c:numCache>
                <c:formatCode>#,##0</c:formatCode>
                <c:ptCount val="36"/>
                <c:pt idx="0">
                  <c:v>67870</c:v>
                </c:pt>
                <c:pt idx="1">
                  <c:v>66161</c:v>
                </c:pt>
                <c:pt idx="2">
                  <c:v>78714</c:v>
                </c:pt>
                <c:pt idx="3">
                  <c:v>103252</c:v>
                </c:pt>
                <c:pt idx="4">
                  <c:v>84565</c:v>
                </c:pt>
                <c:pt idx="5">
                  <c:v>67964</c:v>
                </c:pt>
                <c:pt idx="6">
                  <c:v>59143</c:v>
                </c:pt>
                <c:pt idx="7">
                  <c:v>43975</c:v>
                </c:pt>
                <c:pt idx="8">
                  <c:v>35908</c:v>
                </c:pt>
                <c:pt idx="9">
                  <c:v>36658</c:v>
                </c:pt>
                <c:pt idx="10">
                  <c:v>38233</c:v>
                </c:pt>
                <c:pt idx="11">
                  <c:v>46209</c:v>
                </c:pt>
                <c:pt idx="12">
                  <c:v>59543</c:v>
                </c:pt>
                <c:pt idx="13">
                  <c:v>69964</c:v>
                </c:pt>
                <c:pt idx="14">
                  <c:v>70452</c:v>
                </c:pt>
                <c:pt idx="15">
                  <c:v>70421</c:v>
                </c:pt>
                <c:pt idx="16">
                  <c:v>83132</c:v>
                </c:pt>
                <c:pt idx="17">
                  <c:v>82228</c:v>
                </c:pt>
                <c:pt idx="18">
                  <c:v>99912</c:v>
                </c:pt>
                <c:pt idx="19">
                  <c:v>101928</c:v>
                </c:pt>
                <c:pt idx="20">
                  <c:v>108782</c:v>
                </c:pt>
                <c:pt idx="21">
                  <c:v>111915</c:v>
                </c:pt>
                <c:pt idx="22">
                  <c:v>122913</c:v>
                </c:pt>
                <c:pt idx="23">
                  <c:v>137493</c:v>
                </c:pt>
                <c:pt idx="24">
                  <c:v>151384</c:v>
                </c:pt>
                <c:pt idx="25">
                  <c:v>166203</c:v>
                </c:pt>
                <c:pt idx="26">
                  <c:v>163032</c:v>
                </c:pt>
                <c:pt idx="27">
                  <c:v>120366</c:v>
                </c:pt>
                <c:pt idx="28">
                  <c:v>81107</c:v>
                </c:pt>
                <c:pt idx="29">
                  <c:v>68230</c:v>
                </c:pt>
                <c:pt idx="30">
                  <c:v>68170</c:v>
                </c:pt>
                <c:pt idx="31">
                  <c:v>67254</c:v>
                </c:pt>
                <c:pt idx="32">
                  <c:v>81926</c:v>
                </c:pt>
                <c:pt idx="33">
                  <c:v>93478</c:v>
                </c:pt>
                <c:pt idx="34">
                  <c:v>103045</c:v>
                </c:pt>
                <c:pt idx="35">
                  <c:v>107300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B00-42D7-9768-C5994D3AD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187800"/>
        <c:axId val="447185840"/>
      </c:barChart>
      <c:catAx>
        <c:axId val="44718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5840"/>
        <c:crosses val="autoZero"/>
        <c:auto val="1"/>
        <c:lblAlgn val="ctr"/>
        <c:lblOffset val="100"/>
        <c:noMultiLvlLbl val="0"/>
      </c:catAx>
      <c:valAx>
        <c:axId val="4471858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#,##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7187800"/>
        <c:crosses val="autoZero"/>
        <c:crossBetween val="between"/>
        <c:minorUnit val="10000"/>
      </c:valAx>
      <c:spPr>
        <a:solidFill>
          <a:srgbClr val="FFFFCC"/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Sheet1!$A$2:$A$206</c:f>
              <c:numCache>
                <c:formatCode>mmm\-yy</c:formatCode>
                <c:ptCount val="205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</c:numCache>
            </c:numRef>
          </c:cat>
          <c:val>
            <c:numRef>
              <c:f>Sheet1!$B$2:$B$206</c:f>
              <c:numCache>
                <c:formatCode>#,##0</c:formatCode>
                <c:ptCount val="205"/>
                <c:pt idx="0">
                  <c:v>124616.66666666667</c:v>
                </c:pt>
                <c:pt idx="1">
                  <c:v>125200</c:v>
                </c:pt>
                <c:pt idx="2">
                  <c:v>125791.66666666667</c:v>
                </c:pt>
                <c:pt idx="3">
                  <c:v>126475</c:v>
                </c:pt>
                <c:pt idx="4">
                  <c:v>126866.66666666667</c:v>
                </c:pt>
                <c:pt idx="5">
                  <c:v>127633.33333333333</c:v>
                </c:pt>
                <c:pt idx="6">
                  <c:v>127983.33333333333</c:v>
                </c:pt>
                <c:pt idx="7">
                  <c:v>128541.66666666667</c:v>
                </c:pt>
                <c:pt idx="8">
                  <c:v>129208.33333333333</c:v>
                </c:pt>
                <c:pt idx="9">
                  <c:v>129758.33333333333</c:v>
                </c:pt>
                <c:pt idx="10">
                  <c:v>130758.33333333333</c:v>
                </c:pt>
                <c:pt idx="11">
                  <c:v>131591.66666666666</c:v>
                </c:pt>
                <c:pt idx="12">
                  <c:v>132808.33333333334</c:v>
                </c:pt>
                <c:pt idx="13">
                  <c:v>133941.66666666666</c:v>
                </c:pt>
                <c:pt idx="14">
                  <c:v>135041.66666666666</c:v>
                </c:pt>
                <c:pt idx="15">
                  <c:v>136200</c:v>
                </c:pt>
                <c:pt idx="16">
                  <c:v>137350</c:v>
                </c:pt>
                <c:pt idx="17">
                  <c:v>138233.33333333334</c:v>
                </c:pt>
                <c:pt idx="18">
                  <c:v>139458.33333333334</c:v>
                </c:pt>
                <c:pt idx="19">
                  <c:v>140650</c:v>
                </c:pt>
                <c:pt idx="20">
                  <c:v>142108.33333333334</c:v>
                </c:pt>
                <c:pt idx="21">
                  <c:v>143541.66666666666</c:v>
                </c:pt>
                <c:pt idx="22">
                  <c:v>144591.66666666666</c:v>
                </c:pt>
                <c:pt idx="23">
                  <c:v>145750</c:v>
                </c:pt>
                <c:pt idx="24">
                  <c:v>145983.33333333334</c:v>
                </c:pt>
                <c:pt idx="25">
                  <c:v>146641.66666666666</c:v>
                </c:pt>
                <c:pt idx="26">
                  <c:v>147258.33333333334</c:v>
                </c:pt>
                <c:pt idx="27">
                  <c:v>147750</c:v>
                </c:pt>
                <c:pt idx="28">
                  <c:v>148116.66666666666</c:v>
                </c:pt>
                <c:pt idx="29">
                  <c:v>148683.33333333334</c:v>
                </c:pt>
                <c:pt idx="30">
                  <c:v>149291.66666666666</c:v>
                </c:pt>
                <c:pt idx="31">
                  <c:v>149733.33333333334</c:v>
                </c:pt>
                <c:pt idx="32">
                  <c:v>149716.66666666666</c:v>
                </c:pt>
                <c:pt idx="33">
                  <c:v>149200</c:v>
                </c:pt>
                <c:pt idx="34">
                  <c:v>149150</c:v>
                </c:pt>
                <c:pt idx="35">
                  <c:v>149408.33333333334</c:v>
                </c:pt>
                <c:pt idx="36">
                  <c:v>149883.33333333334</c:v>
                </c:pt>
                <c:pt idx="37">
                  <c:v>150191.66666666666</c:v>
                </c:pt>
                <c:pt idx="38">
                  <c:v>150791.66666666666</c:v>
                </c:pt>
                <c:pt idx="39">
                  <c:v>151208.33333333334</c:v>
                </c:pt>
                <c:pt idx="40">
                  <c:v>151808.33333333334</c:v>
                </c:pt>
                <c:pt idx="41">
                  <c:v>152075</c:v>
                </c:pt>
                <c:pt idx="42">
                  <c:v>152275</c:v>
                </c:pt>
                <c:pt idx="43">
                  <c:v>152516.66666666666</c:v>
                </c:pt>
                <c:pt idx="44">
                  <c:v>152883.33333333334</c:v>
                </c:pt>
                <c:pt idx="45">
                  <c:v>153850</c:v>
                </c:pt>
                <c:pt idx="46">
                  <c:v>154458.33333333334</c:v>
                </c:pt>
                <c:pt idx="47">
                  <c:v>155141.66666666666</c:v>
                </c:pt>
                <c:pt idx="48">
                  <c:v>155275</c:v>
                </c:pt>
                <c:pt idx="49">
                  <c:v>155333.33333333334</c:v>
                </c:pt>
                <c:pt idx="50">
                  <c:v>155258.33333333334</c:v>
                </c:pt>
                <c:pt idx="51">
                  <c:v>155408.33333333334</c:v>
                </c:pt>
                <c:pt idx="52">
                  <c:v>155458.33333333334</c:v>
                </c:pt>
                <c:pt idx="53">
                  <c:v>155850</c:v>
                </c:pt>
                <c:pt idx="54">
                  <c:v>156483.33333333334</c:v>
                </c:pt>
                <c:pt idx="55">
                  <c:v>156975</c:v>
                </c:pt>
                <c:pt idx="56">
                  <c:v>157508.33333333334</c:v>
                </c:pt>
                <c:pt idx="57">
                  <c:v>157866.66666666666</c:v>
                </c:pt>
                <c:pt idx="58">
                  <c:v>158416.66666666666</c:v>
                </c:pt>
                <c:pt idx="59">
                  <c:v>158700</c:v>
                </c:pt>
                <c:pt idx="60">
                  <c:v>158925</c:v>
                </c:pt>
                <c:pt idx="61">
                  <c:v>159383.33333333334</c:v>
                </c:pt>
                <c:pt idx="62">
                  <c:v>159791.66666666666</c:v>
                </c:pt>
                <c:pt idx="63">
                  <c:v>160408.33333333334</c:v>
                </c:pt>
                <c:pt idx="64">
                  <c:v>161108.33333333334</c:v>
                </c:pt>
                <c:pt idx="65">
                  <c:v>161783.33333333334</c:v>
                </c:pt>
                <c:pt idx="66">
                  <c:v>161808.33333333334</c:v>
                </c:pt>
                <c:pt idx="67">
                  <c:v>162158.33333333334</c:v>
                </c:pt>
                <c:pt idx="68">
                  <c:v>162591.66666666666</c:v>
                </c:pt>
                <c:pt idx="69">
                  <c:v>162958.33333333334</c:v>
                </c:pt>
                <c:pt idx="70">
                  <c:v>163100</c:v>
                </c:pt>
                <c:pt idx="71">
                  <c:v>163341.66666666666</c:v>
                </c:pt>
                <c:pt idx="72">
                  <c:v>164016.66666666666</c:v>
                </c:pt>
                <c:pt idx="73">
                  <c:v>164625</c:v>
                </c:pt>
                <c:pt idx="74">
                  <c:v>165341.66666666666</c:v>
                </c:pt>
                <c:pt idx="75">
                  <c:v>165858.33333333334</c:v>
                </c:pt>
                <c:pt idx="76">
                  <c:v>166475</c:v>
                </c:pt>
                <c:pt idx="77">
                  <c:v>167016.66666666666</c:v>
                </c:pt>
                <c:pt idx="78">
                  <c:v>167966.66666666666</c:v>
                </c:pt>
                <c:pt idx="79">
                  <c:v>168891.66666666666</c:v>
                </c:pt>
                <c:pt idx="80">
                  <c:v>169841.66666666666</c:v>
                </c:pt>
                <c:pt idx="81">
                  <c:v>170966.66666666666</c:v>
                </c:pt>
                <c:pt idx="82">
                  <c:v>172358.33333333334</c:v>
                </c:pt>
                <c:pt idx="83">
                  <c:v>173483.33333333334</c:v>
                </c:pt>
                <c:pt idx="84">
                  <c:v>174516.66666666666</c:v>
                </c:pt>
                <c:pt idx="85">
                  <c:v>175483.33333333334</c:v>
                </c:pt>
                <c:pt idx="86">
                  <c:v>176375</c:v>
                </c:pt>
                <c:pt idx="87">
                  <c:v>177241.66666666666</c:v>
                </c:pt>
                <c:pt idx="88">
                  <c:v>178400</c:v>
                </c:pt>
                <c:pt idx="89">
                  <c:v>179541.66666666666</c:v>
                </c:pt>
                <c:pt idx="90">
                  <c:v>180491.66666666666</c:v>
                </c:pt>
                <c:pt idx="91">
                  <c:v>181333.33333333334</c:v>
                </c:pt>
                <c:pt idx="92">
                  <c:v>181691.66666666666</c:v>
                </c:pt>
                <c:pt idx="93">
                  <c:v>181983.33333333334</c:v>
                </c:pt>
                <c:pt idx="94">
                  <c:v>182258.33333333334</c:v>
                </c:pt>
                <c:pt idx="95">
                  <c:v>182816.66666666666</c:v>
                </c:pt>
                <c:pt idx="96">
                  <c:v>183316.66666666666</c:v>
                </c:pt>
                <c:pt idx="97">
                  <c:v>183841.66666666666</c:v>
                </c:pt>
                <c:pt idx="98">
                  <c:v>184700</c:v>
                </c:pt>
                <c:pt idx="99">
                  <c:v>185758.33333333334</c:v>
                </c:pt>
                <c:pt idx="100">
                  <c:v>186400</c:v>
                </c:pt>
                <c:pt idx="101">
                  <c:v>187208.33333333334</c:v>
                </c:pt>
                <c:pt idx="102">
                  <c:v>187825</c:v>
                </c:pt>
                <c:pt idx="103">
                  <c:v>188891.66666666666</c:v>
                </c:pt>
                <c:pt idx="104">
                  <c:v>189741.66666666666</c:v>
                </c:pt>
                <c:pt idx="105">
                  <c:v>190350</c:v>
                </c:pt>
                <c:pt idx="106">
                  <c:v>191000</c:v>
                </c:pt>
                <c:pt idx="107">
                  <c:v>191516.66666666666</c:v>
                </c:pt>
                <c:pt idx="108">
                  <c:v>191758.33333333334</c:v>
                </c:pt>
                <c:pt idx="109">
                  <c:v>191916.66666666666</c:v>
                </c:pt>
                <c:pt idx="110">
                  <c:v>191991.66666666666</c:v>
                </c:pt>
                <c:pt idx="111">
                  <c:v>191875</c:v>
                </c:pt>
                <c:pt idx="112">
                  <c:v>191983.33333333334</c:v>
                </c:pt>
                <c:pt idx="113">
                  <c:v>192000</c:v>
                </c:pt>
                <c:pt idx="114">
                  <c:v>192266.66666666666</c:v>
                </c:pt>
                <c:pt idx="115">
                  <c:v>192258.33333333334</c:v>
                </c:pt>
                <c:pt idx="116">
                  <c:v>192075</c:v>
                </c:pt>
                <c:pt idx="117">
                  <c:v>192016.66666666666</c:v>
                </c:pt>
                <c:pt idx="118">
                  <c:v>191100</c:v>
                </c:pt>
                <c:pt idx="119">
                  <c:v>190066.66666666666</c:v>
                </c:pt>
                <c:pt idx="120">
                  <c:v>188925</c:v>
                </c:pt>
                <c:pt idx="121">
                  <c:v>188141.66666666666</c:v>
                </c:pt>
                <c:pt idx="122">
                  <c:v>187116.66666666666</c:v>
                </c:pt>
                <c:pt idx="123">
                  <c:v>186108.33333333334</c:v>
                </c:pt>
                <c:pt idx="124">
                  <c:v>185500</c:v>
                </c:pt>
                <c:pt idx="125">
                  <c:v>185016.66666666666</c:v>
                </c:pt>
                <c:pt idx="126">
                  <c:v>184425</c:v>
                </c:pt>
                <c:pt idx="127">
                  <c:v>183733.33333333334</c:v>
                </c:pt>
                <c:pt idx="128">
                  <c:v>183516.66666666666</c:v>
                </c:pt>
                <c:pt idx="129">
                  <c:v>183091.66666666666</c:v>
                </c:pt>
                <c:pt idx="130">
                  <c:v>183225</c:v>
                </c:pt>
                <c:pt idx="131">
                  <c:v>184033.33333333334</c:v>
                </c:pt>
                <c:pt idx="132">
                  <c:v>184983.33333333334</c:v>
                </c:pt>
                <c:pt idx="133">
                  <c:v>185508.33333333334</c:v>
                </c:pt>
                <c:pt idx="134">
                  <c:v>186150</c:v>
                </c:pt>
                <c:pt idx="135">
                  <c:v>186691.66666666666</c:v>
                </c:pt>
                <c:pt idx="136">
                  <c:v>186591.66666666666</c:v>
                </c:pt>
                <c:pt idx="137">
                  <c:v>186983.33333333334</c:v>
                </c:pt>
                <c:pt idx="138">
                  <c:v>188041.66666666666</c:v>
                </c:pt>
                <c:pt idx="139">
                  <c:v>188666.66666666666</c:v>
                </c:pt>
                <c:pt idx="140">
                  <c:v>189125</c:v>
                </c:pt>
                <c:pt idx="141">
                  <c:v>189858.33333333334</c:v>
                </c:pt>
                <c:pt idx="142">
                  <c:v>190950</c:v>
                </c:pt>
                <c:pt idx="143">
                  <c:v>191775</c:v>
                </c:pt>
                <c:pt idx="144">
                  <c:v>192350</c:v>
                </c:pt>
                <c:pt idx="145">
                  <c:v>193225</c:v>
                </c:pt>
                <c:pt idx="146">
                  <c:v>193866.66666666666</c:v>
                </c:pt>
                <c:pt idx="147">
                  <c:v>194466.66666666666</c:v>
                </c:pt>
                <c:pt idx="148">
                  <c:v>195366.66666666666</c:v>
                </c:pt>
                <c:pt idx="149">
                  <c:v>195516.66666666666</c:v>
                </c:pt>
                <c:pt idx="150">
                  <c:v>195083.33333333334</c:v>
                </c:pt>
                <c:pt idx="151">
                  <c:v>194941.66666666666</c:v>
                </c:pt>
                <c:pt idx="152">
                  <c:v>195133.33333333334</c:v>
                </c:pt>
                <c:pt idx="153">
                  <c:v>195208.33333333334</c:v>
                </c:pt>
                <c:pt idx="154">
                  <c:v>194825</c:v>
                </c:pt>
                <c:pt idx="155">
                  <c:v>194475</c:v>
                </c:pt>
                <c:pt idx="156">
                  <c:v>194075</c:v>
                </c:pt>
                <c:pt idx="157">
                  <c:v>193850</c:v>
                </c:pt>
                <c:pt idx="158">
                  <c:v>194541.66666666666</c:v>
                </c:pt>
                <c:pt idx="159">
                  <c:v>195608.33333333334</c:v>
                </c:pt>
                <c:pt idx="160">
                  <c:v>196833.33333333334</c:v>
                </c:pt>
                <c:pt idx="161">
                  <c:v>197875</c:v>
                </c:pt>
                <c:pt idx="162">
                  <c:v>198808.33333333334</c:v>
                </c:pt>
                <c:pt idx="163">
                  <c:v>199650</c:v>
                </c:pt>
                <c:pt idx="164">
                  <c:v>200408.33333333334</c:v>
                </c:pt>
                <c:pt idx="165">
                  <c:v>201475</c:v>
                </c:pt>
                <c:pt idx="166">
                  <c:v>202866.66666666666</c:v>
                </c:pt>
                <c:pt idx="167">
                  <c:v>204341.66666666666</c:v>
                </c:pt>
                <c:pt idx="168">
                  <c:v>205283.33333333334</c:v>
                </c:pt>
                <c:pt idx="169">
                  <c:v>206350</c:v>
                </c:pt>
                <c:pt idx="170">
                  <c:v>207466.66666666666</c:v>
                </c:pt>
                <c:pt idx="171">
                  <c:v>209416.66666666666</c:v>
                </c:pt>
                <c:pt idx="172">
                  <c:v>210941.66666666666</c:v>
                </c:pt>
                <c:pt idx="173">
                  <c:v>212791.66666666666</c:v>
                </c:pt>
                <c:pt idx="174">
                  <c:v>214650</c:v>
                </c:pt>
                <c:pt idx="175">
                  <c:v>216616.66666666666</c:v>
                </c:pt>
                <c:pt idx="176">
                  <c:v>218350</c:v>
                </c:pt>
                <c:pt idx="177">
                  <c:v>219766.66666666666</c:v>
                </c:pt>
                <c:pt idx="178">
                  <c:v>221283.33333333334</c:v>
                </c:pt>
                <c:pt idx="179">
                  <c:v>222708.33333333334</c:v>
                </c:pt>
                <c:pt idx="180">
                  <c:v>224425</c:v>
                </c:pt>
                <c:pt idx="181">
                  <c:v>226441.66666666666</c:v>
                </c:pt>
                <c:pt idx="182">
                  <c:v>227941.66666666666</c:v>
                </c:pt>
                <c:pt idx="183">
                  <c:v>228658.33333333334</c:v>
                </c:pt>
                <c:pt idx="184">
                  <c:v>229883.33333333334</c:v>
                </c:pt>
                <c:pt idx="185">
                  <c:v>230850</c:v>
                </c:pt>
                <c:pt idx="186">
                  <c:v>231875</c:v>
                </c:pt>
                <c:pt idx="187">
                  <c:v>232866.66666666666</c:v>
                </c:pt>
                <c:pt idx="188">
                  <c:v>234250</c:v>
                </c:pt>
                <c:pt idx="189">
                  <c:v>235575</c:v>
                </c:pt>
                <c:pt idx="190">
                  <c:v>236783.33333333334</c:v>
                </c:pt>
                <c:pt idx="191">
                  <c:v>238108.33333333334</c:v>
                </c:pt>
                <c:pt idx="192">
                  <c:v>239683.33333333334</c:v>
                </c:pt>
                <c:pt idx="193">
                  <c:v>240675</c:v>
                </c:pt>
                <c:pt idx="194">
                  <c:v>241883.33333333334</c:v>
                </c:pt>
                <c:pt idx="195">
                  <c:v>243083.33333333334</c:v>
                </c:pt>
                <c:pt idx="196">
                  <c:v>244275</c:v>
                </c:pt>
                <c:pt idx="197">
                  <c:v>245491.66666666666</c:v>
                </c:pt>
                <c:pt idx="198">
                  <c:v>246558.33333333334</c:v>
                </c:pt>
                <c:pt idx="199">
                  <c:v>247558.33333333334</c:v>
                </c:pt>
                <c:pt idx="200">
                  <c:v>248141.66666666666</c:v>
                </c:pt>
                <c:pt idx="201">
                  <c:v>249066.66666666666</c:v>
                </c:pt>
                <c:pt idx="202">
                  <c:v>249683.33333333334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AD-4542-8E72-B43A83C47E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57150">
              <a:solidFill>
                <a:srgbClr val="0000CC"/>
              </a:solidFill>
            </a:ln>
          </c:spPr>
          <c:marker>
            <c:symbol val="none"/>
          </c:marker>
          <c:cat>
            <c:numRef>
              <c:f>Sheet1!$A$2:$A$206</c:f>
              <c:numCache>
                <c:formatCode>mmm\-yy</c:formatCode>
                <c:ptCount val="205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</c:numCache>
            </c:numRef>
          </c:cat>
          <c:val>
            <c:numRef>
              <c:f>Sheet1!$C$2:$C$206</c:f>
              <c:numCache>
                <c:formatCode>#,##0</c:formatCode>
                <c:ptCount val="205"/>
                <c:pt idx="0">
                  <c:v>96050</c:v>
                </c:pt>
                <c:pt idx="1">
                  <c:v>96441.666666666672</c:v>
                </c:pt>
                <c:pt idx="2">
                  <c:v>96841.666666666672</c:v>
                </c:pt>
                <c:pt idx="3">
                  <c:v>97258.333333333328</c:v>
                </c:pt>
                <c:pt idx="4">
                  <c:v>97675</c:v>
                </c:pt>
                <c:pt idx="5">
                  <c:v>98233.333333333328</c:v>
                </c:pt>
                <c:pt idx="6">
                  <c:v>98658.333333333328</c:v>
                </c:pt>
                <c:pt idx="7">
                  <c:v>98966.666666666672</c:v>
                </c:pt>
                <c:pt idx="8">
                  <c:v>99416.666666666672</c:v>
                </c:pt>
                <c:pt idx="9">
                  <c:v>99725</c:v>
                </c:pt>
                <c:pt idx="10">
                  <c:v>100216.66666666667</c:v>
                </c:pt>
                <c:pt idx="11">
                  <c:v>100666.66666666667</c:v>
                </c:pt>
                <c:pt idx="12">
                  <c:v>101441.66666666667</c:v>
                </c:pt>
                <c:pt idx="13">
                  <c:v>102033.33333333333</c:v>
                </c:pt>
                <c:pt idx="14">
                  <c:v>102691.66666666667</c:v>
                </c:pt>
                <c:pt idx="15">
                  <c:v>103591.66666666667</c:v>
                </c:pt>
                <c:pt idx="16">
                  <c:v>104400</c:v>
                </c:pt>
                <c:pt idx="17">
                  <c:v>105216.66666666667</c:v>
                </c:pt>
                <c:pt idx="18">
                  <c:v>106291.66666666667</c:v>
                </c:pt>
                <c:pt idx="19">
                  <c:v>107158.33333333333</c:v>
                </c:pt>
                <c:pt idx="20">
                  <c:v>108275</c:v>
                </c:pt>
                <c:pt idx="21">
                  <c:v>109391.66666666667</c:v>
                </c:pt>
                <c:pt idx="22">
                  <c:v>110441.66666666667</c:v>
                </c:pt>
                <c:pt idx="23">
                  <c:v>111550</c:v>
                </c:pt>
                <c:pt idx="24">
                  <c:v>112108.33333333333</c:v>
                </c:pt>
                <c:pt idx="25">
                  <c:v>112991.66666666667</c:v>
                </c:pt>
                <c:pt idx="26">
                  <c:v>113833.33333333333</c:v>
                </c:pt>
                <c:pt idx="27">
                  <c:v>114575</c:v>
                </c:pt>
                <c:pt idx="28">
                  <c:v>115175</c:v>
                </c:pt>
                <c:pt idx="29">
                  <c:v>115875</c:v>
                </c:pt>
                <c:pt idx="30">
                  <c:v>116466.66666666667</c:v>
                </c:pt>
                <c:pt idx="31">
                  <c:v>117225</c:v>
                </c:pt>
                <c:pt idx="32">
                  <c:v>117600</c:v>
                </c:pt>
                <c:pt idx="33">
                  <c:v>117750</c:v>
                </c:pt>
                <c:pt idx="34">
                  <c:v>118216.66666666667</c:v>
                </c:pt>
                <c:pt idx="35">
                  <c:v>118866.66666666667</c:v>
                </c:pt>
                <c:pt idx="36">
                  <c:v>119541.66666666667</c:v>
                </c:pt>
                <c:pt idx="37">
                  <c:v>120183.33333333333</c:v>
                </c:pt>
                <c:pt idx="38">
                  <c:v>120741.66666666667</c:v>
                </c:pt>
                <c:pt idx="39">
                  <c:v>121058.33333333333</c:v>
                </c:pt>
                <c:pt idx="40">
                  <c:v>121516.66666666667</c:v>
                </c:pt>
                <c:pt idx="41">
                  <c:v>121791.66666666667</c:v>
                </c:pt>
                <c:pt idx="42">
                  <c:v>121966.66666666667</c:v>
                </c:pt>
                <c:pt idx="43">
                  <c:v>122283.33333333333</c:v>
                </c:pt>
                <c:pt idx="44">
                  <c:v>122725</c:v>
                </c:pt>
                <c:pt idx="45">
                  <c:v>123408.33333333333</c:v>
                </c:pt>
                <c:pt idx="46">
                  <c:v>123816.66666666667</c:v>
                </c:pt>
                <c:pt idx="47">
                  <c:v>124208.33333333333</c:v>
                </c:pt>
                <c:pt idx="48">
                  <c:v>124466.66666666667</c:v>
                </c:pt>
                <c:pt idx="49">
                  <c:v>124600</c:v>
                </c:pt>
                <c:pt idx="50">
                  <c:v>124741.66666666667</c:v>
                </c:pt>
                <c:pt idx="51">
                  <c:v>125058.33333333333</c:v>
                </c:pt>
                <c:pt idx="52">
                  <c:v>125233.33333333333</c:v>
                </c:pt>
                <c:pt idx="53">
                  <c:v>125683.33333333333</c:v>
                </c:pt>
                <c:pt idx="54">
                  <c:v>126266.66666666667</c:v>
                </c:pt>
                <c:pt idx="55">
                  <c:v>126783.33333333333</c:v>
                </c:pt>
                <c:pt idx="56">
                  <c:v>127025</c:v>
                </c:pt>
                <c:pt idx="57">
                  <c:v>127108.33333333333</c:v>
                </c:pt>
                <c:pt idx="58">
                  <c:v>127125</c:v>
                </c:pt>
                <c:pt idx="59">
                  <c:v>127150</c:v>
                </c:pt>
                <c:pt idx="60">
                  <c:v>127133.33333333333</c:v>
                </c:pt>
                <c:pt idx="61">
                  <c:v>127225</c:v>
                </c:pt>
                <c:pt idx="62">
                  <c:v>127341.66666666667</c:v>
                </c:pt>
                <c:pt idx="63">
                  <c:v>127566.66666666667</c:v>
                </c:pt>
                <c:pt idx="64">
                  <c:v>127958.33333333333</c:v>
                </c:pt>
                <c:pt idx="65">
                  <c:v>128158.33333333333</c:v>
                </c:pt>
                <c:pt idx="66">
                  <c:v>128141.66666666667</c:v>
                </c:pt>
                <c:pt idx="67">
                  <c:v>128166.66666666667</c:v>
                </c:pt>
                <c:pt idx="68">
                  <c:v>128425</c:v>
                </c:pt>
                <c:pt idx="69">
                  <c:v>128816.66666666667</c:v>
                </c:pt>
                <c:pt idx="70">
                  <c:v>129133.33333333333</c:v>
                </c:pt>
                <c:pt idx="71">
                  <c:v>129425</c:v>
                </c:pt>
                <c:pt idx="72">
                  <c:v>129816.66666666667</c:v>
                </c:pt>
                <c:pt idx="73">
                  <c:v>130275</c:v>
                </c:pt>
                <c:pt idx="74">
                  <c:v>130733.33333333333</c:v>
                </c:pt>
                <c:pt idx="75">
                  <c:v>131041.66666666667</c:v>
                </c:pt>
                <c:pt idx="76">
                  <c:v>131391.66666666666</c:v>
                </c:pt>
                <c:pt idx="77">
                  <c:v>131700</c:v>
                </c:pt>
                <c:pt idx="78">
                  <c:v>132266.66666666666</c:v>
                </c:pt>
                <c:pt idx="79">
                  <c:v>132908.33333333334</c:v>
                </c:pt>
                <c:pt idx="80">
                  <c:v>133666.66666666666</c:v>
                </c:pt>
                <c:pt idx="81">
                  <c:v>134416.66666666666</c:v>
                </c:pt>
                <c:pt idx="82">
                  <c:v>135416.66666666666</c:v>
                </c:pt>
                <c:pt idx="83">
                  <c:v>136225</c:v>
                </c:pt>
                <c:pt idx="84">
                  <c:v>137000</c:v>
                </c:pt>
                <c:pt idx="85">
                  <c:v>137558.33333333334</c:v>
                </c:pt>
                <c:pt idx="86">
                  <c:v>138166.66666666666</c:v>
                </c:pt>
                <c:pt idx="87">
                  <c:v>138825</c:v>
                </c:pt>
                <c:pt idx="88">
                  <c:v>139600</c:v>
                </c:pt>
                <c:pt idx="89">
                  <c:v>140408.33333333334</c:v>
                </c:pt>
                <c:pt idx="90">
                  <c:v>141066.66666666666</c:v>
                </c:pt>
                <c:pt idx="91">
                  <c:v>141616.66666666666</c:v>
                </c:pt>
                <c:pt idx="92">
                  <c:v>141766.66666666666</c:v>
                </c:pt>
                <c:pt idx="93">
                  <c:v>141983.33333333334</c:v>
                </c:pt>
                <c:pt idx="94">
                  <c:v>142108.33333333334</c:v>
                </c:pt>
                <c:pt idx="95">
                  <c:v>142408.33333333334</c:v>
                </c:pt>
                <c:pt idx="96">
                  <c:v>142683.33333333334</c:v>
                </c:pt>
                <c:pt idx="97">
                  <c:v>142966.66666666666</c:v>
                </c:pt>
                <c:pt idx="98">
                  <c:v>143425</c:v>
                </c:pt>
                <c:pt idx="99">
                  <c:v>143916.66666666666</c:v>
                </c:pt>
                <c:pt idx="100">
                  <c:v>144191.66666666666</c:v>
                </c:pt>
                <c:pt idx="101">
                  <c:v>144625</c:v>
                </c:pt>
                <c:pt idx="102">
                  <c:v>144958.33333333334</c:v>
                </c:pt>
                <c:pt idx="103">
                  <c:v>145516.66666666666</c:v>
                </c:pt>
                <c:pt idx="104">
                  <c:v>145991.66666666666</c:v>
                </c:pt>
                <c:pt idx="105">
                  <c:v>146283.33333333334</c:v>
                </c:pt>
                <c:pt idx="106">
                  <c:v>146500</c:v>
                </c:pt>
                <c:pt idx="107">
                  <c:v>146641.66666666666</c:v>
                </c:pt>
                <c:pt idx="108">
                  <c:v>146700</c:v>
                </c:pt>
                <c:pt idx="109">
                  <c:v>146858.33333333334</c:v>
                </c:pt>
                <c:pt idx="110">
                  <c:v>147050</c:v>
                </c:pt>
                <c:pt idx="111">
                  <c:v>147100</c:v>
                </c:pt>
                <c:pt idx="112">
                  <c:v>147233.33333333334</c:v>
                </c:pt>
                <c:pt idx="113">
                  <c:v>147225</c:v>
                </c:pt>
                <c:pt idx="114">
                  <c:v>147300</c:v>
                </c:pt>
                <c:pt idx="115">
                  <c:v>147216.66666666666</c:v>
                </c:pt>
                <c:pt idx="116">
                  <c:v>147066.66666666666</c:v>
                </c:pt>
                <c:pt idx="117">
                  <c:v>146975</c:v>
                </c:pt>
                <c:pt idx="118">
                  <c:v>146350</c:v>
                </c:pt>
                <c:pt idx="119">
                  <c:v>145791.66666666666</c:v>
                </c:pt>
                <c:pt idx="120">
                  <c:v>145216.66666666666</c:v>
                </c:pt>
                <c:pt idx="121">
                  <c:v>144858.33333333334</c:v>
                </c:pt>
                <c:pt idx="122">
                  <c:v>144258.33333333334</c:v>
                </c:pt>
                <c:pt idx="123">
                  <c:v>143933.33333333334</c:v>
                </c:pt>
                <c:pt idx="124">
                  <c:v>143825</c:v>
                </c:pt>
                <c:pt idx="125">
                  <c:v>143858.33333333334</c:v>
                </c:pt>
                <c:pt idx="126">
                  <c:v>143891.66666666666</c:v>
                </c:pt>
                <c:pt idx="127">
                  <c:v>143766.66666666666</c:v>
                </c:pt>
                <c:pt idx="128">
                  <c:v>143991.66666666666</c:v>
                </c:pt>
                <c:pt idx="129">
                  <c:v>144033.33333333334</c:v>
                </c:pt>
                <c:pt idx="130">
                  <c:v>144466.66666666666</c:v>
                </c:pt>
                <c:pt idx="131">
                  <c:v>144783.33333333334</c:v>
                </c:pt>
                <c:pt idx="132">
                  <c:v>145208.33333333334</c:v>
                </c:pt>
                <c:pt idx="133">
                  <c:v>145450</c:v>
                </c:pt>
                <c:pt idx="134">
                  <c:v>145816.66666666666</c:v>
                </c:pt>
                <c:pt idx="135">
                  <c:v>146133.33333333334</c:v>
                </c:pt>
                <c:pt idx="136">
                  <c:v>146033.33333333334</c:v>
                </c:pt>
                <c:pt idx="137">
                  <c:v>145800</c:v>
                </c:pt>
                <c:pt idx="138">
                  <c:v>145891.66666666666</c:v>
                </c:pt>
                <c:pt idx="139">
                  <c:v>146150</c:v>
                </c:pt>
                <c:pt idx="140">
                  <c:v>146083.33333333334</c:v>
                </c:pt>
                <c:pt idx="141">
                  <c:v>146241.66666666666</c:v>
                </c:pt>
                <c:pt idx="142">
                  <c:v>146566.66666666666</c:v>
                </c:pt>
                <c:pt idx="143">
                  <c:v>147100</c:v>
                </c:pt>
                <c:pt idx="144">
                  <c:v>147275</c:v>
                </c:pt>
                <c:pt idx="145">
                  <c:v>147691.66666666666</c:v>
                </c:pt>
                <c:pt idx="146">
                  <c:v>147683.33333333334</c:v>
                </c:pt>
                <c:pt idx="147">
                  <c:v>147558.33333333334</c:v>
                </c:pt>
                <c:pt idx="148">
                  <c:v>147741.66666666666</c:v>
                </c:pt>
                <c:pt idx="149">
                  <c:v>147891.66666666666</c:v>
                </c:pt>
                <c:pt idx="150">
                  <c:v>147791.66666666666</c:v>
                </c:pt>
                <c:pt idx="151">
                  <c:v>147766.66666666666</c:v>
                </c:pt>
                <c:pt idx="152">
                  <c:v>147925</c:v>
                </c:pt>
                <c:pt idx="153">
                  <c:v>148083.33333333334</c:v>
                </c:pt>
                <c:pt idx="154">
                  <c:v>148133.33333333334</c:v>
                </c:pt>
                <c:pt idx="155">
                  <c:v>148166.66666666666</c:v>
                </c:pt>
                <c:pt idx="156">
                  <c:v>148091.66666666666</c:v>
                </c:pt>
                <c:pt idx="157">
                  <c:v>148150</c:v>
                </c:pt>
                <c:pt idx="158">
                  <c:v>149033.33333333334</c:v>
                </c:pt>
                <c:pt idx="159">
                  <c:v>149908.33333333334</c:v>
                </c:pt>
                <c:pt idx="160">
                  <c:v>150866.66666666666</c:v>
                </c:pt>
                <c:pt idx="161">
                  <c:v>151816.66666666666</c:v>
                </c:pt>
                <c:pt idx="162">
                  <c:v>152700</c:v>
                </c:pt>
                <c:pt idx="163">
                  <c:v>153350</c:v>
                </c:pt>
                <c:pt idx="164">
                  <c:v>154166.66666666666</c:v>
                </c:pt>
                <c:pt idx="165">
                  <c:v>154991.66666666666</c:v>
                </c:pt>
                <c:pt idx="166">
                  <c:v>155975</c:v>
                </c:pt>
                <c:pt idx="167">
                  <c:v>156950</c:v>
                </c:pt>
                <c:pt idx="168">
                  <c:v>157891.66666666666</c:v>
                </c:pt>
                <c:pt idx="169">
                  <c:v>158758.33333333334</c:v>
                </c:pt>
                <c:pt idx="170">
                  <c:v>159600</c:v>
                </c:pt>
                <c:pt idx="171">
                  <c:v>160941.66666666666</c:v>
                </c:pt>
                <c:pt idx="172">
                  <c:v>162266.66666666666</c:v>
                </c:pt>
                <c:pt idx="173">
                  <c:v>163541.66666666666</c:v>
                </c:pt>
                <c:pt idx="174">
                  <c:v>164841.66666666666</c:v>
                </c:pt>
                <c:pt idx="175">
                  <c:v>166258.33333333334</c:v>
                </c:pt>
                <c:pt idx="176">
                  <c:v>167425</c:v>
                </c:pt>
                <c:pt idx="177">
                  <c:v>168616.66666666666</c:v>
                </c:pt>
                <c:pt idx="178">
                  <c:v>169625</c:v>
                </c:pt>
                <c:pt idx="179">
                  <c:v>170700</c:v>
                </c:pt>
                <c:pt idx="180">
                  <c:v>171966.66666666666</c:v>
                </c:pt>
                <c:pt idx="181">
                  <c:v>173375</c:v>
                </c:pt>
                <c:pt idx="182">
                  <c:v>174491.66666666666</c:v>
                </c:pt>
                <c:pt idx="183">
                  <c:v>175166.66666666666</c:v>
                </c:pt>
                <c:pt idx="184">
                  <c:v>175975</c:v>
                </c:pt>
                <c:pt idx="185">
                  <c:v>177033.33333333334</c:v>
                </c:pt>
                <c:pt idx="186">
                  <c:v>178000</c:v>
                </c:pt>
                <c:pt idx="187">
                  <c:v>178975</c:v>
                </c:pt>
                <c:pt idx="188">
                  <c:v>180050</c:v>
                </c:pt>
                <c:pt idx="189">
                  <c:v>180900</c:v>
                </c:pt>
                <c:pt idx="190">
                  <c:v>182050</c:v>
                </c:pt>
                <c:pt idx="191">
                  <c:v>183400</c:v>
                </c:pt>
                <c:pt idx="192">
                  <c:v>184600</c:v>
                </c:pt>
                <c:pt idx="193">
                  <c:v>185716.66666666666</c:v>
                </c:pt>
                <c:pt idx="194">
                  <c:v>186825</c:v>
                </c:pt>
                <c:pt idx="195">
                  <c:v>188175</c:v>
                </c:pt>
                <c:pt idx="196">
                  <c:v>189683.33333333334</c:v>
                </c:pt>
                <c:pt idx="197">
                  <c:v>191000</c:v>
                </c:pt>
                <c:pt idx="198">
                  <c:v>192141.66666666666</c:v>
                </c:pt>
                <c:pt idx="199">
                  <c:v>193291.66666666666</c:v>
                </c:pt>
                <c:pt idx="200">
                  <c:v>194233.33333333334</c:v>
                </c:pt>
                <c:pt idx="201">
                  <c:v>195341.66666666666</c:v>
                </c:pt>
                <c:pt idx="202">
                  <c:v>196083.33333333334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AD-4542-8E72-B43A83C47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853256"/>
        <c:axId val="446856000"/>
      </c:lineChart>
      <c:dateAx>
        <c:axId val="446853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6856000"/>
        <c:crosses val="autoZero"/>
        <c:auto val="1"/>
        <c:lblOffset val="100"/>
        <c:baseTimeUnit val="months"/>
      </c:dateAx>
      <c:valAx>
        <c:axId val="446856000"/>
        <c:scaling>
          <c:orientation val="minMax"/>
          <c:max val="300000"/>
          <c:min val="80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6853256"/>
        <c:crosses val="autoZero"/>
        <c:crossBetween val="between"/>
        <c:majorUnit val="20000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Nom</c:v>
                </c:pt>
              </c:strCache>
            </c:strRef>
          </c:tx>
          <c:spPr>
            <a:ln w="57150">
              <a:solidFill>
                <a:srgbClr val="3333FF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2015e</c:v>
                </c:pt>
              </c:strCache>
            </c:strRef>
          </c:cat>
          <c:val>
            <c:numRef>
              <c:f>Sheet1!$B$2:$B$28</c:f>
              <c:numCache>
                <c:formatCode>0.00</c:formatCode>
                <c:ptCount val="27"/>
                <c:pt idx="0">
                  <c:v>100</c:v>
                </c:pt>
                <c:pt idx="1">
                  <c:v>109.04736150815113</c:v>
                </c:pt>
                <c:pt idx="2">
                  <c:v>107.13513095881943</c:v>
                </c:pt>
                <c:pt idx="3">
                  <c:v>107.98501120296686</c:v>
                </c:pt>
                <c:pt idx="4">
                  <c:v>110.97504442555821</c:v>
                </c:pt>
                <c:pt idx="5">
                  <c:v>118.80939503978985</c:v>
                </c:pt>
                <c:pt idx="6">
                  <c:v>123.76960519199567</c:v>
                </c:pt>
                <c:pt idx="7">
                  <c:v>127.76017924746968</c:v>
                </c:pt>
                <c:pt idx="8">
                  <c:v>135.49795256122999</c:v>
                </c:pt>
                <c:pt idx="9">
                  <c:v>138.23302171057713</c:v>
                </c:pt>
                <c:pt idx="10">
                  <c:v>149.45530402534189</c:v>
                </c:pt>
                <c:pt idx="11">
                  <c:v>149.15011975585259</c:v>
                </c:pt>
                <c:pt idx="12">
                  <c:v>157.84593989028818</c:v>
                </c:pt>
                <c:pt idx="13">
                  <c:v>155.09928146488448</c:v>
                </c:pt>
                <c:pt idx="14">
                  <c:v>151.70748667233255</c:v>
                </c:pt>
                <c:pt idx="15">
                  <c:v>159.92042030441164</c:v>
                </c:pt>
                <c:pt idx="16">
                  <c:v>160.01699760488296</c:v>
                </c:pt>
                <c:pt idx="17">
                  <c:v>167.29892606041875</c:v>
                </c:pt>
                <c:pt idx="18">
                  <c:v>177.90697674418604</c:v>
                </c:pt>
                <c:pt idx="19">
                  <c:v>179.59514795642434</c:v>
                </c:pt>
                <c:pt idx="20">
                  <c:v>183.40029359499343</c:v>
                </c:pt>
                <c:pt idx="21">
                  <c:v>182.59290736305337</c:v>
                </c:pt>
                <c:pt idx="22">
                  <c:v>189.47307424862859</c:v>
                </c:pt>
                <c:pt idx="23">
                  <c:v>200.59491617090316</c:v>
                </c:pt>
                <c:pt idx="24">
                  <c:v>204.84818048365915</c:v>
                </c:pt>
                <c:pt idx="25">
                  <c:v>208.12408251564554</c:v>
                </c:pt>
                <c:pt idx="26">
                  <c:v>213.99779907774513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41-4920-B624-41258FE4F5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Real</c:v>
                </c:pt>
              </c:strCache>
            </c:strRef>
          </c:tx>
          <c:spPr>
            <a:ln w="571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2015e</c:v>
                </c:pt>
              </c:strCache>
            </c:strRef>
          </c:cat>
          <c:val>
            <c:numRef>
              <c:f>Sheet1!$C$2:$C$28</c:f>
              <c:numCache>
                <c:formatCode>0.00</c:formatCode>
                <c:ptCount val="27"/>
                <c:pt idx="0">
                  <c:v>100</c:v>
                </c:pt>
                <c:pt idx="1">
                  <c:v>103.871874600673</c:v>
                </c:pt>
                <c:pt idx="2">
                  <c:v>98.517698172679644</c:v>
                </c:pt>
                <c:pt idx="3">
                  <c:v>96.843719384929926</c:v>
                </c:pt>
                <c:pt idx="4">
                  <c:v>97.122715849554879</c:v>
                </c:pt>
                <c:pt idx="5">
                  <c:v>101.80602291604551</c:v>
                </c:pt>
                <c:pt idx="6">
                  <c:v>103.56306171998126</c:v>
                </c:pt>
                <c:pt idx="7">
                  <c:v>104.12957362525023</c:v>
                </c:pt>
                <c:pt idx="8">
                  <c:v>108.10154619414747</c:v>
                </c:pt>
                <c:pt idx="9">
                  <c:v>108.7660263236359</c:v>
                </c:pt>
                <c:pt idx="10">
                  <c:v>115.19146398602888</c:v>
                </c:pt>
                <c:pt idx="11">
                  <c:v>111.2301401371555</c:v>
                </c:pt>
                <c:pt idx="12">
                  <c:v>114.49929718447842</c:v>
                </c:pt>
                <c:pt idx="13">
                  <c:v>110.71900157601056</c:v>
                </c:pt>
                <c:pt idx="14">
                  <c:v>105.93133705328619</c:v>
                </c:pt>
                <c:pt idx="15">
                  <c:v>108.72769093155003</c:v>
                </c:pt>
                <c:pt idx="16">
                  <c:v>105.26472717979298</c:v>
                </c:pt>
                <c:pt idx="17">
                  <c:v>106.56174127869831</c:v>
                </c:pt>
                <c:pt idx="18">
                  <c:v>110.19295480683222</c:v>
                </c:pt>
                <c:pt idx="19">
                  <c:v>107.12186395195297</c:v>
                </c:pt>
                <c:pt idx="20">
                  <c:v>109.80747114196873</c:v>
                </c:pt>
                <c:pt idx="21">
                  <c:v>107.54994249691188</c:v>
                </c:pt>
                <c:pt idx="22">
                  <c:v>108.18886569834305</c:v>
                </c:pt>
                <c:pt idx="23">
                  <c:v>112.19704391532137</c:v>
                </c:pt>
                <c:pt idx="24">
                  <c:v>112.93393534097203</c:v>
                </c:pt>
                <c:pt idx="25">
                  <c:v>112.85795085573037</c:v>
                </c:pt>
                <c:pt idx="26">
                  <c:v>114.68065160568462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41-4920-B624-41258FE4F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860704"/>
        <c:axId val="44685835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Md Price Indexed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2015e</c:v>
                </c:pt>
              </c:strCache>
            </c:strRef>
          </c:cat>
          <c:val>
            <c:numRef>
              <c:f>Sheet1!$D$2:$D$28</c:f>
              <c:numCache>
                <c:formatCode>0.0</c:formatCode>
                <c:ptCount val="27"/>
                <c:pt idx="0">
                  <c:v>100</c:v>
                </c:pt>
                <c:pt idx="1">
                  <c:v>99.270072992700733</c:v>
                </c:pt>
                <c:pt idx="2">
                  <c:v>103.94160583941606</c:v>
                </c:pt>
                <c:pt idx="3">
                  <c:v>109.78102189781023</c:v>
                </c:pt>
                <c:pt idx="4">
                  <c:v>114.16058394160584</c:v>
                </c:pt>
                <c:pt idx="5">
                  <c:v>116.7883211678832</c:v>
                </c:pt>
                <c:pt idx="6">
                  <c:v>119.12408759124087</c:v>
                </c:pt>
                <c:pt idx="7">
                  <c:v>125.98540145985402</c:v>
                </c:pt>
                <c:pt idx="8">
                  <c:v>132.26277372262774</c:v>
                </c:pt>
                <c:pt idx="9">
                  <c:v>140.43795620437956</c:v>
                </c:pt>
                <c:pt idx="10">
                  <c:v>147.2992700729927</c:v>
                </c:pt>
                <c:pt idx="11">
                  <c:v>163.79562043795622</c:v>
                </c:pt>
                <c:pt idx="12">
                  <c:v>174.30656934306569</c:v>
                </c:pt>
                <c:pt idx="13">
                  <c:v>181.75182481751824</c:v>
                </c:pt>
                <c:pt idx="14">
                  <c:v>186.56934306569343</c:v>
                </c:pt>
                <c:pt idx="15">
                  <c:v>189.34306569343067</c:v>
                </c:pt>
                <c:pt idx="16">
                  <c:v>199.70802919708029</c:v>
                </c:pt>
                <c:pt idx="17">
                  <c:v>208.61313868613141</c:v>
                </c:pt>
                <c:pt idx="18">
                  <c:v>215.03649635036496</c:v>
                </c:pt>
                <c:pt idx="19">
                  <c:v>214.45255474452557</c:v>
                </c:pt>
                <c:pt idx="20">
                  <c:v>212.84671532846718</c:v>
                </c:pt>
                <c:pt idx="21">
                  <c:v>215.47445255474452</c:v>
                </c:pt>
                <c:pt idx="22">
                  <c:v>217.22627737226276</c:v>
                </c:pt>
                <c:pt idx="23">
                  <c:v>230.65693430656933</c:v>
                </c:pt>
                <c:pt idx="24">
                  <c:v>251.53284671532847</c:v>
                </c:pt>
                <c:pt idx="25">
                  <c:v>269.19708029197079</c:v>
                </c:pt>
                <c:pt idx="26">
                  <c:v>284.7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41-4920-B624-41258FE4F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854824"/>
        <c:axId val="446854432"/>
      </c:lineChart>
      <c:catAx>
        <c:axId val="44686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6858352"/>
        <c:crosses val="autoZero"/>
        <c:auto val="1"/>
        <c:lblAlgn val="ctr"/>
        <c:lblOffset val="100"/>
        <c:tickLblSkip val="1"/>
        <c:noMultiLvlLbl val="1"/>
      </c:catAx>
      <c:valAx>
        <c:axId val="446858352"/>
        <c:scaling>
          <c:orientation val="minMax"/>
          <c:max val="300"/>
          <c:min val="8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6860704"/>
        <c:crosses val="autoZero"/>
        <c:crossBetween val="midCat"/>
        <c:majorUnit val="10"/>
        <c:minorUnit val="5"/>
      </c:valAx>
      <c:valAx>
        <c:axId val="446854432"/>
        <c:scaling>
          <c:orientation val="minMax"/>
          <c:max val="300"/>
          <c:min val="80"/>
        </c:scaling>
        <c:delete val="0"/>
        <c:axPos val="r"/>
        <c:numFmt formatCode="0" sourceLinked="0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46854824"/>
        <c:crosses val="max"/>
        <c:crossBetween val="between"/>
        <c:majorUnit val="10"/>
        <c:minorUnit val="5"/>
      </c:valAx>
      <c:catAx>
        <c:axId val="446854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6854432"/>
        <c:crosses val="autoZero"/>
        <c:auto val="1"/>
        <c:lblAlgn val="ctr"/>
        <c:lblOffset val="100"/>
        <c:noMultiLvlLbl val="0"/>
      </c:cat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70025552973728E-2"/>
          <c:y val="1.991341991342005E-2"/>
          <c:w val="0.88867725785378682"/>
          <c:h val="0.85244605787912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2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672-4DEF-9FE0-AD67E5387937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672-4DEF-9FE0-AD67E5387937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672-4DEF-9FE0-AD67E5387937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672-4DEF-9FE0-AD67E5387937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672-4DEF-9FE0-AD67E5387937}"/>
              </c:ext>
            </c:extLst>
          </c:dPt>
          <c:dPt>
            <c:idx val="36"/>
            <c:invertIfNegative val="0"/>
            <c:bubble3D val="0"/>
            <c:spPr>
              <a:solidFill>
                <a:srgbClr val="00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672-4DEF-9FE0-AD67E5387937}"/>
              </c:ext>
            </c:extLst>
          </c:dPt>
          <c:dLbls>
            <c:dLbl>
              <c:idx val="19"/>
              <c:spPr/>
              <c:txPr>
                <a:bodyPr/>
                <a:lstStyle/>
                <a:p>
                  <a:pPr>
                    <a:defRPr sz="1000" b="1" i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672-4DEF-9FE0-AD67E5387937}"/>
                </c:ext>
              </c:extLst>
            </c:dLbl>
            <c:dLbl>
              <c:idx val="32"/>
              <c:layout>
                <c:manualLayout>
                  <c:x val="0"/>
                  <c:y val="-2.000000000000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72-4DEF-9FE0-AD67E5387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Sheet1!$A$2:$A$38</c:f>
              <c:strCache>
                <c:ptCount val="37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2015e</c:v>
                </c:pt>
              </c:strCache>
            </c:strRef>
          </c:cat>
          <c:val>
            <c:numRef>
              <c:f>Sheet1!$B$2:$B$38</c:f>
              <c:numCache>
                <c:formatCode>#,##0</c:formatCode>
                <c:ptCount val="37"/>
                <c:pt idx="0">
                  <c:v>1303</c:v>
                </c:pt>
                <c:pt idx="1">
                  <c:v>1356</c:v>
                </c:pt>
                <c:pt idx="2">
                  <c:v>1093</c:v>
                </c:pt>
                <c:pt idx="3" formatCode="General">
                  <c:v>988</c:v>
                </c:pt>
                <c:pt idx="4" formatCode="General">
                  <c:v>915</c:v>
                </c:pt>
                <c:pt idx="5" formatCode="General">
                  <c:v>755</c:v>
                </c:pt>
                <c:pt idx="6" formatCode="General">
                  <c:v>678</c:v>
                </c:pt>
                <c:pt idx="7" formatCode="General">
                  <c:v>609</c:v>
                </c:pt>
                <c:pt idx="8" formatCode="General">
                  <c:v>595</c:v>
                </c:pt>
                <c:pt idx="9" formatCode="General">
                  <c:v>621</c:v>
                </c:pt>
                <c:pt idx="10" formatCode="General">
                  <c:v>636</c:v>
                </c:pt>
                <c:pt idx="11" formatCode="General">
                  <c:v>716</c:v>
                </c:pt>
                <c:pt idx="12" formatCode="General">
                  <c:v>793</c:v>
                </c:pt>
                <c:pt idx="13">
                  <c:v>1023</c:v>
                </c:pt>
                <c:pt idx="14">
                  <c:v>1186</c:v>
                </c:pt>
                <c:pt idx="15">
                  <c:v>1080</c:v>
                </c:pt>
                <c:pt idx="16">
                  <c:v>1136</c:v>
                </c:pt>
                <c:pt idx="17">
                  <c:v>1183</c:v>
                </c:pt>
                <c:pt idx="18">
                  <c:v>1232</c:v>
                </c:pt>
                <c:pt idx="19">
                  <c:v>1448</c:v>
                </c:pt>
                <c:pt idx="20">
                  <c:v>1421</c:v>
                </c:pt>
                <c:pt idx="21">
                  <c:v>1356</c:v>
                </c:pt>
                <c:pt idx="22">
                  <c:v>1458</c:v>
                </c:pt>
                <c:pt idx="23">
                  <c:v>1601</c:v>
                </c:pt>
                <c:pt idx="24">
                  <c:v>1876</c:v>
                </c:pt>
                <c:pt idx="25">
                  <c:v>2117</c:v>
                </c:pt>
                <c:pt idx="26">
                  <c:v>2221</c:v>
                </c:pt>
                <c:pt idx="27">
                  <c:v>2580</c:v>
                </c:pt>
                <c:pt idx="28">
                  <c:v>2514</c:v>
                </c:pt>
                <c:pt idx="29">
                  <c:v>2471</c:v>
                </c:pt>
                <c:pt idx="30">
                  <c:v>2184</c:v>
                </c:pt>
                <c:pt idx="31">
                  <c:v>2011</c:v>
                </c:pt>
                <c:pt idx="32">
                  <c:v>2009</c:v>
                </c:pt>
                <c:pt idx="33">
                  <c:v>2361</c:v>
                </c:pt>
                <c:pt idx="34">
                  <c:v>2854</c:v>
                </c:pt>
                <c:pt idx="35">
                  <c:v>3123</c:v>
                </c:pt>
                <c:pt idx="36">
                  <c:v>3340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72-4DEF-9FE0-AD67E5387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46"/>
        <c:axId val="529252232"/>
        <c:axId val="529256544"/>
      </c:barChart>
      <c:catAx>
        <c:axId val="529252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9256544"/>
        <c:crosses val="autoZero"/>
        <c:auto val="1"/>
        <c:lblAlgn val="ctr"/>
        <c:lblOffset val="100"/>
        <c:noMultiLvlLbl val="0"/>
      </c:catAx>
      <c:valAx>
        <c:axId val="52925654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#,##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9252232"/>
        <c:crosses val="autoZero"/>
        <c:crossBetween val="between"/>
        <c:minorUnit val="250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F77-47E7-A72F-64DF3BAC3B51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F77-47E7-A72F-64DF3BAC3B5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F77-47E7-A72F-64DF3BAC3B51}"/>
              </c:ext>
            </c:extLst>
          </c:dPt>
          <c:dPt>
            <c:idx val="26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9139-4B1A-AFB8-236849E53BF5}"/>
              </c:ext>
            </c:extLst>
          </c:dPt>
          <c:dLbls>
            <c:dLbl>
              <c:idx val="0"/>
              <c:layout>
                <c:manualLayout>
                  <c:x val="0"/>
                  <c:y val="-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77-47E7-A72F-64DF3BAC3B51}"/>
                </c:ext>
              </c:extLst>
            </c:dLbl>
            <c:dLbl>
              <c:idx val="1"/>
              <c:layout>
                <c:manualLayout>
                  <c:x val="4.3478260869565261E-3"/>
                  <c:y val="1.15740740740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77-47E7-A72F-64DF3BAC3B51}"/>
                </c:ext>
              </c:extLst>
            </c:dLbl>
            <c:dLbl>
              <c:idx val="12"/>
              <c:layout>
                <c:manualLayout>
                  <c:x val="-2.4637681159420291E-2"/>
                  <c:y val="9.2592592592592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77-47E7-A72F-64DF3BAC3B51}"/>
                </c:ext>
              </c:extLst>
            </c:dLbl>
            <c:dLbl>
              <c:idx val="14"/>
              <c:layout>
                <c:manualLayout>
                  <c:x val="-2.3188405797101425E-2"/>
                  <c:y val="4.6296296296296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77-47E7-A72F-64DF3BAC3B51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2015e</c:v>
                </c:pt>
              </c:strCache>
            </c:strRef>
          </c:cat>
          <c:val>
            <c:numRef>
              <c:f>Sheet1!$B$2:$B$28</c:f>
              <c:numCache>
                <c:formatCode>#,##0</c:formatCode>
                <c:ptCount val="27"/>
                <c:pt idx="0">
                  <c:v>62600</c:v>
                </c:pt>
                <c:pt idx="1">
                  <c:v>62500</c:v>
                </c:pt>
                <c:pt idx="2">
                  <c:v>63700</c:v>
                </c:pt>
                <c:pt idx="3">
                  <c:v>68300</c:v>
                </c:pt>
                <c:pt idx="4">
                  <c:v>73600</c:v>
                </c:pt>
                <c:pt idx="5">
                  <c:v>77700</c:v>
                </c:pt>
                <c:pt idx="6">
                  <c:v>80500</c:v>
                </c:pt>
                <c:pt idx="7">
                  <c:v>84300</c:v>
                </c:pt>
                <c:pt idx="8">
                  <c:v>84200</c:v>
                </c:pt>
                <c:pt idx="9">
                  <c:v>88600</c:v>
                </c:pt>
                <c:pt idx="10">
                  <c:v>95000</c:v>
                </c:pt>
                <c:pt idx="11">
                  <c:v>102200</c:v>
                </c:pt>
                <c:pt idx="12">
                  <c:v>116600</c:v>
                </c:pt>
                <c:pt idx="13">
                  <c:v>116000</c:v>
                </c:pt>
                <c:pt idx="14">
                  <c:v>123300</c:v>
                </c:pt>
                <c:pt idx="15">
                  <c:v>123700</c:v>
                </c:pt>
                <c:pt idx="16">
                  <c:v>129400</c:v>
                </c:pt>
                <c:pt idx="17">
                  <c:v>135100</c:v>
                </c:pt>
                <c:pt idx="18">
                  <c:v>138900</c:v>
                </c:pt>
                <c:pt idx="19">
                  <c:v>144200</c:v>
                </c:pt>
                <c:pt idx="20">
                  <c:v>149500</c:v>
                </c:pt>
                <c:pt idx="21">
                  <c:v>152000</c:v>
                </c:pt>
                <c:pt idx="22">
                  <c:v>150800</c:v>
                </c:pt>
                <c:pt idx="23">
                  <c:v>154100</c:v>
                </c:pt>
                <c:pt idx="24">
                  <c:v>160200</c:v>
                </c:pt>
                <c:pt idx="25">
                  <c:v>169500</c:v>
                </c:pt>
                <c:pt idx="26" formatCode="General">
                  <c:v>186300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77-47E7-A72F-64DF3BAC3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9262816"/>
        <c:axId val="529261248"/>
      </c:barChart>
      <c:catAx>
        <c:axId val="52926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9261248"/>
        <c:crosses val="autoZero"/>
        <c:auto val="1"/>
        <c:lblAlgn val="ctr"/>
        <c:lblOffset val="100"/>
        <c:noMultiLvlLbl val="0"/>
      </c:catAx>
      <c:valAx>
        <c:axId val="529261248"/>
        <c:scaling>
          <c:orientation val="minMax"/>
          <c:min val="50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9262816"/>
        <c:crosses val="autoZero"/>
        <c:crossBetween val="between"/>
        <c:majorUnit val="10000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47796656996819E-2"/>
          <c:y val="2.4644704338428285E-2"/>
          <c:w val="0.90056039047750613"/>
          <c:h val="0.836216805619885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Sheet1!$A$2:$A$194</c:f>
              <c:numCache>
                <c:formatCode>mmm\-yy</c:formatCode>
                <c:ptCount val="19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</c:numCache>
            </c:numRef>
          </c:cat>
          <c:val>
            <c:numRef>
              <c:f>Sheet1!$B$2:$B$194</c:f>
              <c:numCache>
                <c:formatCode>General</c:formatCode>
                <c:ptCount val="193"/>
                <c:pt idx="0">
                  <c:v>4.2</c:v>
                </c:pt>
                <c:pt idx="1">
                  <c:v>4.5999999999999996</c:v>
                </c:pt>
                <c:pt idx="2">
                  <c:v>4.8</c:v>
                </c:pt>
                <c:pt idx="3">
                  <c:v>5</c:v>
                </c:pt>
                <c:pt idx="4">
                  <c:v>5.0999999999999996</c:v>
                </c:pt>
                <c:pt idx="5">
                  <c:v>5</c:v>
                </c:pt>
                <c:pt idx="6">
                  <c:v>5.3</c:v>
                </c:pt>
                <c:pt idx="7">
                  <c:v>5</c:v>
                </c:pt>
                <c:pt idx="8">
                  <c:v>5.2</c:v>
                </c:pt>
                <c:pt idx="9">
                  <c:v>5</c:v>
                </c:pt>
                <c:pt idx="10">
                  <c:v>5</c:v>
                </c:pt>
                <c:pt idx="11">
                  <c:v>4.3</c:v>
                </c:pt>
                <c:pt idx="12">
                  <c:v>5.4</c:v>
                </c:pt>
                <c:pt idx="13">
                  <c:v>5.7</c:v>
                </c:pt>
                <c:pt idx="14">
                  <c:v>6.2</c:v>
                </c:pt>
                <c:pt idx="15">
                  <c:v>6.9</c:v>
                </c:pt>
                <c:pt idx="16">
                  <c:v>5.9</c:v>
                </c:pt>
                <c:pt idx="17">
                  <c:v>7.3</c:v>
                </c:pt>
                <c:pt idx="18">
                  <c:v>6.4</c:v>
                </c:pt>
                <c:pt idx="19">
                  <c:v>5.9</c:v>
                </c:pt>
                <c:pt idx="20">
                  <c:v>6</c:v>
                </c:pt>
                <c:pt idx="21">
                  <c:v>5.9</c:v>
                </c:pt>
                <c:pt idx="22">
                  <c:v>5.5</c:v>
                </c:pt>
                <c:pt idx="23">
                  <c:v>5.5</c:v>
                </c:pt>
                <c:pt idx="24">
                  <c:v>5.7</c:v>
                </c:pt>
                <c:pt idx="25">
                  <c:v>5.9</c:v>
                </c:pt>
                <c:pt idx="26">
                  <c:v>6.6</c:v>
                </c:pt>
                <c:pt idx="27">
                  <c:v>6.5</c:v>
                </c:pt>
                <c:pt idx="28">
                  <c:v>6.3</c:v>
                </c:pt>
                <c:pt idx="29">
                  <c:v>5.7</c:v>
                </c:pt>
                <c:pt idx="30">
                  <c:v>6</c:v>
                </c:pt>
                <c:pt idx="31">
                  <c:v>5.7</c:v>
                </c:pt>
                <c:pt idx="32">
                  <c:v>6</c:v>
                </c:pt>
                <c:pt idx="33">
                  <c:v>5.8</c:v>
                </c:pt>
                <c:pt idx="34">
                  <c:v>5.8</c:v>
                </c:pt>
                <c:pt idx="35">
                  <c:v>5.5</c:v>
                </c:pt>
                <c:pt idx="36">
                  <c:v>5.8</c:v>
                </c:pt>
                <c:pt idx="37">
                  <c:v>6.4</c:v>
                </c:pt>
                <c:pt idx="38">
                  <c:v>7.3</c:v>
                </c:pt>
                <c:pt idx="39">
                  <c:v>7.5</c:v>
                </c:pt>
                <c:pt idx="40">
                  <c:v>7.8</c:v>
                </c:pt>
                <c:pt idx="41">
                  <c:v>7.5</c:v>
                </c:pt>
                <c:pt idx="42">
                  <c:v>7.4</c:v>
                </c:pt>
                <c:pt idx="43">
                  <c:v>7</c:v>
                </c:pt>
                <c:pt idx="44">
                  <c:v>7</c:v>
                </c:pt>
                <c:pt idx="45">
                  <c:v>7.9</c:v>
                </c:pt>
                <c:pt idx="46">
                  <c:v>6.5</c:v>
                </c:pt>
                <c:pt idx="47">
                  <c:v>6.3</c:v>
                </c:pt>
                <c:pt idx="48">
                  <c:v>6.8</c:v>
                </c:pt>
                <c:pt idx="49">
                  <c:v>7.4</c:v>
                </c:pt>
                <c:pt idx="50">
                  <c:v>7.8</c:v>
                </c:pt>
                <c:pt idx="51">
                  <c:v>7.4</c:v>
                </c:pt>
                <c:pt idx="52">
                  <c:v>7.1</c:v>
                </c:pt>
                <c:pt idx="53">
                  <c:v>7.1</c:v>
                </c:pt>
                <c:pt idx="54">
                  <c:v>6.6</c:v>
                </c:pt>
                <c:pt idx="55">
                  <c:v>6.6</c:v>
                </c:pt>
                <c:pt idx="56">
                  <c:v>6.5</c:v>
                </c:pt>
                <c:pt idx="57">
                  <c:v>6.8</c:v>
                </c:pt>
                <c:pt idx="58">
                  <c:v>6.3</c:v>
                </c:pt>
                <c:pt idx="59">
                  <c:v>5.9</c:v>
                </c:pt>
                <c:pt idx="60">
                  <c:v>6.2</c:v>
                </c:pt>
                <c:pt idx="61">
                  <c:v>6.6</c:v>
                </c:pt>
                <c:pt idx="62">
                  <c:v>7.1</c:v>
                </c:pt>
                <c:pt idx="63">
                  <c:v>7.1</c:v>
                </c:pt>
                <c:pt idx="64">
                  <c:v>6.9</c:v>
                </c:pt>
                <c:pt idx="65">
                  <c:v>6.8</c:v>
                </c:pt>
                <c:pt idx="66">
                  <c:v>6.3</c:v>
                </c:pt>
                <c:pt idx="67">
                  <c:v>6</c:v>
                </c:pt>
                <c:pt idx="68">
                  <c:v>5.7</c:v>
                </c:pt>
                <c:pt idx="69">
                  <c:v>5.9</c:v>
                </c:pt>
                <c:pt idx="70">
                  <c:v>6</c:v>
                </c:pt>
                <c:pt idx="71">
                  <c:v>5.7</c:v>
                </c:pt>
                <c:pt idx="72">
                  <c:v>6.4</c:v>
                </c:pt>
                <c:pt idx="73">
                  <c:v>6.6</c:v>
                </c:pt>
                <c:pt idx="74">
                  <c:v>7</c:v>
                </c:pt>
                <c:pt idx="75">
                  <c:v>6.8</c:v>
                </c:pt>
                <c:pt idx="76">
                  <c:v>6.7</c:v>
                </c:pt>
                <c:pt idx="77">
                  <c:v>6.5</c:v>
                </c:pt>
                <c:pt idx="78">
                  <c:v>6.3</c:v>
                </c:pt>
                <c:pt idx="79">
                  <c:v>6.1</c:v>
                </c:pt>
                <c:pt idx="80">
                  <c:v>5.8</c:v>
                </c:pt>
                <c:pt idx="81">
                  <c:v>5.5</c:v>
                </c:pt>
                <c:pt idx="82">
                  <c:v>5.6</c:v>
                </c:pt>
                <c:pt idx="83">
                  <c:v>5.2</c:v>
                </c:pt>
                <c:pt idx="84">
                  <c:v>5.2</c:v>
                </c:pt>
                <c:pt idx="85">
                  <c:v>5.4</c:v>
                </c:pt>
                <c:pt idx="86">
                  <c:v>6.2</c:v>
                </c:pt>
                <c:pt idx="87">
                  <c:v>6.3</c:v>
                </c:pt>
                <c:pt idx="88">
                  <c:v>6.3</c:v>
                </c:pt>
                <c:pt idx="89">
                  <c:v>6</c:v>
                </c:pt>
                <c:pt idx="90">
                  <c:v>5.4</c:v>
                </c:pt>
                <c:pt idx="91">
                  <c:v>5.6</c:v>
                </c:pt>
                <c:pt idx="92">
                  <c:v>5.4</c:v>
                </c:pt>
                <c:pt idx="93">
                  <c:v>6</c:v>
                </c:pt>
                <c:pt idx="94">
                  <c:v>5.9</c:v>
                </c:pt>
                <c:pt idx="95">
                  <c:v>5.2</c:v>
                </c:pt>
                <c:pt idx="96">
                  <c:v>5.6</c:v>
                </c:pt>
                <c:pt idx="97">
                  <c:v>6.5</c:v>
                </c:pt>
                <c:pt idx="98">
                  <c:v>6.8</c:v>
                </c:pt>
                <c:pt idx="99">
                  <c:v>6.5</c:v>
                </c:pt>
                <c:pt idx="100">
                  <c:v>6.3</c:v>
                </c:pt>
                <c:pt idx="101">
                  <c:v>5.7</c:v>
                </c:pt>
                <c:pt idx="102">
                  <c:v>5.7</c:v>
                </c:pt>
                <c:pt idx="103">
                  <c:v>5.4</c:v>
                </c:pt>
                <c:pt idx="104">
                  <c:v>5.3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5.5</c:v>
                </c:pt>
                <c:pt idx="109">
                  <c:v>5.9</c:v>
                </c:pt>
                <c:pt idx="110">
                  <c:v>6.4</c:v>
                </c:pt>
                <c:pt idx="111">
                  <c:v>6.6</c:v>
                </c:pt>
                <c:pt idx="112">
                  <c:v>6.7</c:v>
                </c:pt>
                <c:pt idx="113">
                  <c:v>6.7</c:v>
                </c:pt>
                <c:pt idx="114">
                  <c:v>6.8</c:v>
                </c:pt>
                <c:pt idx="115">
                  <c:v>6.8</c:v>
                </c:pt>
                <c:pt idx="116">
                  <c:v>7</c:v>
                </c:pt>
                <c:pt idx="117">
                  <c:v>6.8</c:v>
                </c:pt>
                <c:pt idx="118">
                  <c:v>6.4</c:v>
                </c:pt>
                <c:pt idx="119">
                  <c:v>6.1</c:v>
                </c:pt>
                <c:pt idx="120">
                  <c:v>7.1</c:v>
                </c:pt>
                <c:pt idx="121">
                  <c:v>7.8</c:v>
                </c:pt>
                <c:pt idx="122">
                  <c:v>8.5</c:v>
                </c:pt>
                <c:pt idx="123">
                  <c:v>10.5</c:v>
                </c:pt>
                <c:pt idx="124">
                  <c:v>8.4</c:v>
                </c:pt>
                <c:pt idx="125">
                  <c:v>8.4</c:v>
                </c:pt>
                <c:pt idx="126">
                  <c:v>9.1</c:v>
                </c:pt>
                <c:pt idx="127">
                  <c:v>9.1</c:v>
                </c:pt>
                <c:pt idx="128">
                  <c:v>8.8000000000000007</c:v>
                </c:pt>
                <c:pt idx="129">
                  <c:v>8.9</c:v>
                </c:pt>
                <c:pt idx="130">
                  <c:v>9</c:v>
                </c:pt>
                <c:pt idx="131">
                  <c:v>8.4</c:v>
                </c:pt>
                <c:pt idx="132">
                  <c:v>8.8000000000000007</c:v>
                </c:pt>
                <c:pt idx="133">
                  <c:v>9.3000000000000007</c:v>
                </c:pt>
                <c:pt idx="134">
                  <c:v>10.4</c:v>
                </c:pt>
                <c:pt idx="135">
                  <c:v>11.3</c:v>
                </c:pt>
                <c:pt idx="136">
                  <c:v>11.6</c:v>
                </c:pt>
                <c:pt idx="137">
                  <c:v>11.1</c:v>
                </c:pt>
                <c:pt idx="138">
                  <c:v>10.199999999999999</c:v>
                </c:pt>
                <c:pt idx="139">
                  <c:v>9.6999999999999993</c:v>
                </c:pt>
                <c:pt idx="140">
                  <c:v>9.4</c:v>
                </c:pt>
                <c:pt idx="141">
                  <c:v>9</c:v>
                </c:pt>
                <c:pt idx="142">
                  <c:v>8.6999999999999993</c:v>
                </c:pt>
                <c:pt idx="143">
                  <c:v>8.1</c:v>
                </c:pt>
                <c:pt idx="144">
                  <c:v>8.8000000000000007</c:v>
                </c:pt>
                <c:pt idx="145">
                  <c:v>9.6</c:v>
                </c:pt>
                <c:pt idx="146">
                  <c:v>10.6</c:v>
                </c:pt>
                <c:pt idx="147">
                  <c:v>10.8</c:v>
                </c:pt>
                <c:pt idx="148">
                  <c:v>10.199999999999999</c:v>
                </c:pt>
                <c:pt idx="149">
                  <c:v>9.9</c:v>
                </c:pt>
                <c:pt idx="150">
                  <c:v>9.3000000000000007</c:v>
                </c:pt>
                <c:pt idx="151">
                  <c:v>8.1</c:v>
                </c:pt>
                <c:pt idx="152">
                  <c:v>7.9</c:v>
                </c:pt>
                <c:pt idx="153">
                  <c:v>7.5</c:v>
                </c:pt>
                <c:pt idx="154">
                  <c:v>7.3</c:v>
                </c:pt>
                <c:pt idx="155">
                  <c:v>7.3</c:v>
                </c:pt>
                <c:pt idx="156">
                  <c:v>7.5</c:v>
                </c:pt>
                <c:pt idx="157">
                  <c:v>8</c:v>
                </c:pt>
                <c:pt idx="158">
                  <c:v>8.6999999999999993</c:v>
                </c:pt>
                <c:pt idx="159">
                  <c:v>8.1</c:v>
                </c:pt>
                <c:pt idx="160">
                  <c:v>7.4</c:v>
                </c:pt>
                <c:pt idx="161">
                  <c:v>6.7</c:v>
                </c:pt>
                <c:pt idx="162">
                  <c:v>6.1</c:v>
                </c:pt>
                <c:pt idx="163">
                  <c:v>6</c:v>
                </c:pt>
                <c:pt idx="164">
                  <c:v>5.2</c:v>
                </c:pt>
                <c:pt idx="165">
                  <c:v>5</c:v>
                </c:pt>
                <c:pt idx="166">
                  <c:v>4.9000000000000004</c:v>
                </c:pt>
                <c:pt idx="167">
                  <c:v>4.4000000000000004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4.8</c:v>
                </c:pt>
                <c:pt idx="173">
                  <c:v>4.5</c:v>
                </c:pt>
                <c:pt idx="174">
                  <c:v>4.0999999999999996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3.8</c:v>
                </c:pt>
                <c:pt idx="179">
                  <c:v>3.4</c:v>
                </c:pt>
                <c:pt idx="180">
                  <c:v>3.8</c:v>
                </c:pt>
                <c:pt idx="181">
                  <c:v>3.5</c:v>
                </c:pt>
                <c:pt idx="182">
                  <c:v>3.4</c:v>
                </c:pt>
                <c:pt idx="183">
                  <c:v>3.6</c:v>
                </c:pt>
                <c:pt idx="184">
                  <c:v>3.5</c:v>
                </c:pt>
                <c:pt idx="185">
                  <c:v>3.5</c:v>
                </c:pt>
                <c:pt idx="186">
                  <c:v>3.3</c:v>
                </c:pt>
                <c:pt idx="187">
                  <c:v>3.3</c:v>
                </c:pt>
                <c:pt idx="188">
                  <c:v>2.9</c:v>
                </c:pt>
                <c:pt idx="189">
                  <c:v>2.9</c:v>
                </c:pt>
                <c:pt idx="190">
                  <c:v>2.7</c:v>
                </c:pt>
                <c:pt idx="19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BE-4BC5-8922-45F09D09F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022864"/>
        <c:axId val="544013064"/>
      </c:lineChart>
      <c:dateAx>
        <c:axId val="544022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4013064"/>
        <c:crosses val="autoZero"/>
        <c:auto val="1"/>
        <c:lblOffset val="100"/>
        <c:baseTimeUnit val="months"/>
        <c:majorUnit val="6"/>
        <c:majorTimeUnit val="months"/>
      </c:dateAx>
      <c:valAx>
        <c:axId val="544013064"/>
        <c:scaling>
          <c:orientation val="minMax"/>
          <c:max val="12"/>
          <c:min val="2"/>
        </c:scaling>
        <c:delete val="0"/>
        <c:axPos val="l"/>
        <c:majorGridlines/>
        <c:numFmt formatCode="#,##0.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4022864"/>
        <c:crosses val="autoZero"/>
        <c:crossBetween val="between"/>
        <c:majorUnit val="1"/>
        <c:minorUnit val="0.5"/>
      </c:valAx>
      <c:spPr>
        <a:solidFill>
          <a:srgbClr val="FFFFDD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9850">
              <a:solidFill>
                <a:srgbClr val="FF0000"/>
              </a:solidFill>
            </a:ln>
          </c:spPr>
          <c:marker>
            <c:symbol val="none"/>
          </c:marker>
          <c:trendline>
            <c:spPr>
              <a:ln w="31750">
                <a:solidFill>
                  <a:srgbClr val="00EE6C"/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Sheet1!$A$2:$A$254</c:f>
              <c:numCache>
                <c:formatCode>mmm\-yy</c:formatCode>
                <c:ptCount val="253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</c:numCache>
            </c:numRef>
          </c:cat>
          <c:val>
            <c:numRef>
              <c:f>Sheet1!$B$2:$B$254</c:f>
              <c:numCache>
                <c:formatCode>#,##0</c:formatCode>
                <c:ptCount val="253"/>
                <c:pt idx="0">
                  <c:v>78158.333333333328</c:v>
                </c:pt>
                <c:pt idx="1">
                  <c:v>78683.333333333328</c:v>
                </c:pt>
                <c:pt idx="2">
                  <c:v>78966.666666666672</c:v>
                </c:pt>
                <c:pt idx="3">
                  <c:v>79033.333333333328</c:v>
                </c:pt>
                <c:pt idx="4">
                  <c:v>78800</c:v>
                </c:pt>
                <c:pt idx="5">
                  <c:v>79016.666666666672</c:v>
                </c:pt>
                <c:pt idx="6">
                  <c:v>78833.333333333328</c:v>
                </c:pt>
                <c:pt idx="7">
                  <c:v>79175</c:v>
                </c:pt>
                <c:pt idx="8">
                  <c:v>78608.333333333328</c:v>
                </c:pt>
                <c:pt idx="9">
                  <c:v>78641.666666666672</c:v>
                </c:pt>
                <c:pt idx="10">
                  <c:v>80208.333333333328</c:v>
                </c:pt>
                <c:pt idx="11">
                  <c:v>81008.333333333328</c:v>
                </c:pt>
                <c:pt idx="12">
                  <c:v>82425</c:v>
                </c:pt>
                <c:pt idx="13">
                  <c:v>83658.333333333328</c:v>
                </c:pt>
                <c:pt idx="14">
                  <c:v>83583.333333333328</c:v>
                </c:pt>
                <c:pt idx="15">
                  <c:v>84000</c:v>
                </c:pt>
                <c:pt idx="16">
                  <c:v>84983.333333333328</c:v>
                </c:pt>
                <c:pt idx="17">
                  <c:v>84950</c:v>
                </c:pt>
                <c:pt idx="18">
                  <c:v>85283.333333333328</c:v>
                </c:pt>
                <c:pt idx="19">
                  <c:v>85600</c:v>
                </c:pt>
                <c:pt idx="20">
                  <c:v>85650</c:v>
                </c:pt>
                <c:pt idx="21">
                  <c:v>86800</c:v>
                </c:pt>
                <c:pt idx="22">
                  <c:v>86166.666666666672</c:v>
                </c:pt>
                <c:pt idx="23">
                  <c:v>86325</c:v>
                </c:pt>
                <c:pt idx="24">
                  <c:v>84975</c:v>
                </c:pt>
                <c:pt idx="25">
                  <c:v>84325</c:v>
                </c:pt>
                <c:pt idx="26">
                  <c:v>84950</c:v>
                </c:pt>
                <c:pt idx="27">
                  <c:v>84150</c:v>
                </c:pt>
                <c:pt idx="28">
                  <c:v>83600</c:v>
                </c:pt>
                <c:pt idx="29">
                  <c:v>83641.666666666672</c:v>
                </c:pt>
                <c:pt idx="30">
                  <c:v>84025</c:v>
                </c:pt>
                <c:pt idx="31">
                  <c:v>84700</c:v>
                </c:pt>
                <c:pt idx="32">
                  <c:v>85208.333333333328</c:v>
                </c:pt>
                <c:pt idx="33">
                  <c:v>83150</c:v>
                </c:pt>
                <c:pt idx="34">
                  <c:v>82775</c:v>
                </c:pt>
                <c:pt idx="35">
                  <c:v>83266.666666666672</c:v>
                </c:pt>
                <c:pt idx="36">
                  <c:v>84900</c:v>
                </c:pt>
                <c:pt idx="37">
                  <c:v>85283.333333333328</c:v>
                </c:pt>
                <c:pt idx="38">
                  <c:v>85891.666666666672</c:v>
                </c:pt>
                <c:pt idx="39">
                  <c:v>86825</c:v>
                </c:pt>
                <c:pt idx="40">
                  <c:v>87300</c:v>
                </c:pt>
                <c:pt idx="41">
                  <c:v>87191.666666666672</c:v>
                </c:pt>
                <c:pt idx="42">
                  <c:v>87233.333333333328</c:v>
                </c:pt>
                <c:pt idx="43">
                  <c:v>87025</c:v>
                </c:pt>
                <c:pt idx="44">
                  <c:v>87766.666666666672</c:v>
                </c:pt>
                <c:pt idx="45">
                  <c:v>89266.666666666672</c:v>
                </c:pt>
                <c:pt idx="46">
                  <c:v>89666.666666666672</c:v>
                </c:pt>
                <c:pt idx="47">
                  <c:v>90475</c:v>
                </c:pt>
                <c:pt idx="48">
                  <c:v>90650</c:v>
                </c:pt>
                <c:pt idx="49">
                  <c:v>90525</c:v>
                </c:pt>
                <c:pt idx="50">
                  <c:v>90783.333333333328</c:v>
                </c:pt>
                <c:pt idx="51">
                  <c:v>90991.666666666672</c:v>
                </c:pt>
                <c:pt idx="52">
                  <c:v>91308.333333333328</c:v>
                </c:pt>
                <c:pt idx="53">
                  <c:v>92358.333333333328</c:v>
                </c:pt>
                <c:pt idx="54">
                  <c:v>92950</c:v>
                </c:pt>
                <c:pt idx="55">
                  <c:v>93541.666666666672</c:v>
                </c:pt>
                <c:pt idx="56">
                  <c:v>93641.666666666672</c:v>
                </c:pt>
                <c:pt idx="57">
                  <c:v>94416.666666666672</c:v>
                </c:pt>
                <c:pt idx="58">
                  <c:v>96183.333333333328</c:v>
                </c:pt>
                <c:pt idx="59">
                  <c:v>96866.666666666672</c:v>
                </c:pt>
                <c:pt idx="60">
                  <c:v>95441.666666666672</c:v>
                </c:pt>
                <c:pt idx="61">
                  <c:v>95458.333333333328</c:v>
                </c:pt>
                <c:pt idx="62">
                  <c:v>96883.333333333328</c:v>
                </c:pt>
                <c:pt idx="63">
                  <c:v>98125</c:v>
                </c:pt>
                <c:pt idx="64">
                  <c:v>99216.666666666672</c:v>
                </c:pt>
                <c:pt idx="65">
                  <c:v>99233.333333333328</c:v>
                </c:pt>
                <c:pt idx="66">
                  <c:v>100516.66666666667</c:v>
                </c:pt>
                <c:pt idx="67">
                  <c:v>100633.33333333333</c:v>
                </c:pt>
                <c:pt idx="68">
                  <c:v>102308.33333333333</c:v>
                </c:pt>
                <c:pt idx="69">
                  <c:v>102666.66666666667</c:v>
                </c:pt>
                <c:pt idx="70">
                  <c:v>103191.66666666667</c:v>
                </c:pt>
                <c:pt idx="71">
                  <c:v>102816.66666666667</c:v>
                </c:pt>
                <c:pt idx="72">
                  <c:v>106408.33333333333</c:v>
                </c:pt>
                <c:pt idx="73">
                  <c:v>108950</c:v>
                </c:pt>
                <c:pt idx="74">
                  <c:v>109158.33333333333</c:v>
                </c:pt>
                <c:pt idx="75">
                  <c:v>109975</c:v>
                </c:pt>
                <c:pt idx="76">
                  <c:v>111458.33333333333</c:v>
                </c:pt>
                <c:pt idx="77">
                  <c:v>112625</c:v>
                </c:pt>
                <c:pt idx="78">
                  <c:v>113233.33333333333</c:v>
                </c:pt>
                <c:pt idx="79">
                  <c:v>115308.33333333333</c:v>
                </c:pt>
                <c:pt idx="80">
                  <c:v>116433.33333333333</c:v>
                </c:pt>
                <c:pt idx="81">
                  <c:v>117108.33333333333</c:v>
                </c:pt>
                <c:pt idx="82">
                  <c:v>116650</c:v>
                </c:pt>
                <c:pt idx="83">
                  <c:v>117050</c:v>
                </c:pt>
                <c:pt idx="84">
                  <c:v>116850</c:v>
                </c:pt>
                <c:pt idx="85">
                  <c:v>116258.33333333333</c:v>
                </c:pt>
                <c:pt idx="86">
                  <c:v>116575</c:v>
                </c:pt>
                <c:pt idx="87">
                  <c:v>116241.66666666667</c:v>
                </c:pt>
                <c:pt idx="88">
                  <c:v>115450</c:v>
                </c:pt>
                <c:pt idx="89">
                  <c:v>115916.66666666667</c:v>
                </c:pt>
                <c:pt idx="90">
                  <c:v>115808.33333333333</c:v>
                </c:pt>
                <c:pt idx="91">
                  <c:v>115525</c:v>
                </c:pt>
                <c:pt idx="92">
                  <c:v>114741.66666666667</c:v>
                </c:pt>
                <c:pt idx="93">
                  <c:v>115808.33333333333</c:v>
                </c:pt>
                <c:pt idx="94">
                  <c:v>116925</c:v>
                </c:pt>
                <c:pt idx="95">
                  <c:v>117183.33333333333</c:v>
                </c:pt>
                <c:pt idx="96">
                  <c:v>117841.66666666667</c:v>
                </c:pt>
                <c:pt idx="97">
                  <c:v>118850</c:v>
                </c:pt>
                <c:pt idx="98">
                  <c:v>119425</c:v>
                </c:pt>
                <c:pt idx="99">
                  <c:v>120700</c:v>
                </c:pt>
                <c:pt idx="100">
                  <c:v>121783.33333333333</c:v>
                </c:pt>
                <c:pt idx="101">
                  <c:v>122333.33333333333</c:v>
                </c:pt>
                <c:pt idx="102">
                  <c:v>122441.66666666667</c:v>
                </c:pt>
                <c:pt idx="103">
                  <c:v>123191.66666666667</c:v>
                </c:pt>
                <c:pt idx="104">
                  <c:v>123591.66666666667</c:v>
                </c:pt>
                <c:pt idx="105">
                  <c:v>123366.66666666667</c:v>
                </c:pt>
                <c:pt idx="106">
                  <c:v>122950</c:v>
                </c:pt>
                <c:pt idx="107">
                  <c:v>123591.66666666667</c:v>
                </c:pt>
                <c:pt idx="108">
                  <c:v>122658.33333333333</c:v>
                </c:pt>
                <c:pt idx="109">
                  <c:v>122450</c:v>
                </c:pt>
                <c:pt idx="110">
                  <c:v>122133.33333333333</c:v>
                </c:pt>
                <c:pt idx="111">
                  <c:v>121525</c:v>
                </c:pt>
                <c:pt idx="112">
                  <c:v>121958.33333333333</c:v>
                </c:pt>
                <c:pt idx="113">
                  <c:v>121916.66666666667</c:v>
                </c:pt>
                <c:pt idx="114">
                  <c:v>122225</c:v>
                </c:pt>
                <c:pt idx="115">
                  <c:v>122675</c:v>
                </c:pt>
                <c:pt idx="116">
                  <c:v>122700</c:v>
                </c:pt>
                <c:pt idx="117">
                  <c:v>123058.33333333333</c:v>
                </c:pt>
                <c:pt idx="118">
                  <c:v>123433.33333333333</c:v>
                </c:pt>
                <c:pt idx="119">
                  <c:v>123241.66666666667</c:v>
                </c:pt>
                <c:pt idx="120">
                  <c:v>124166.66666666667</c:v>
                </c:pt>
                <c:pt idx="121">
                  <c:v>125325</c:v>
                </c:pt>
                <c:pt idx="122">
                  <c:v>125100</c:v>
                </c:pt>
                <c:pt idx="123">
                  <c:v>125466.66666666667</c:v>
                </c:pt>
                <c:pt idx="124">
                  <c:v>125183.33333333333</c:v>
                </c:pt>
                <c:pt idx="125">
                  <c:v>125983.33333333333</c:v>
                </c:pt>
                <c:pt idx="126">
                  <c:v>126325</c:v>
                </c:pt>
                <c:pt idx="127">
                  <c:v>126691.66666666667</c:v>
                </c:pt>
                <c:pt idx="128">
                  <c:v>127708.33333333333</c:v>
                </c:pt>
                <c:pt idx="129">
                  <c:v>127966.66666666667</c:v>
                </c:pt>
                <c:pt idx="130">
                  <c:v>128541.66666666667</c:v>
                </c:pt>
                <c:pt idx="131">
                  <c:v>130208.33333333333</c:v>
                </c:pt>
                <c:pt idx="132">
                  <c:v>130733.33333333333</c:v>
                </c:pt>
                <c:pt idx="133">
                  <c:v>130516.66666666667</c:v>
                </c:pt>
                <c:pt idx="134">
                  <c:v>130983.33333333333</c:v>
                </c:pt>
                <c:pt idx="135">
                  <c:v>131991.66666666666</c:v>
                </c:pt>
                <c:pt idx="136">
                  <c:v>132275</c:v>
                </c:pt>
                <c:pt idx="137">
                  <c:v>132891.66666666666</c:v>
                </c:pt>
                <c:pt idx="138">
                  <c:v>133741.66666666666</c:v>
                </c:pt>
                <c:pt idx="139">
                  <c:v>134225</c:v>
                </c:pt>
                <c:pt idx="140">
                  <c:v>134366.66666666666</c:v>
                </c:pt>
                <c:pt idx="141">
                  <c:v>134366.66666666666</c:v>
                </c:pt>
                <c:pt idx="142">
                  <c:v>134883.33333333334</c:v>
                </c:pt>
                <c:pt idx="143">
                  <c:v>134925</c:v>
                </c:pt>
                <c:pt idx="144">
                  <c:v>134766.66666666666</c:v>
                </c:pt>
                <c:pt idx="145">
                  <c:v>134708.33333333334</c:v>
                </c:pt>
                <c:pt idx="146">
                  <c:v>135666.66666666666</c:v>
                </c:pt>
                <c:pt idx="147">
                  <c:v>136900</c:v>
                </c:pt>
                <c:pt idx="148">
                  <c:v>137691.66666666666</c:v>
                </c:pt>
                <c:pt idx="149">
                  <c:v>137866.66666666666</c:v>
                </c:pt>
                <c:pt idx="150">
                  <c:v>137958.33333333334</c:v>
                </c:pt>
                <c:pt idx="151">
                  <c:v>138341.66666666666</c:v>
                </c:pt>
                <c:pt idx="152">
                  <c:v>138408.33333333334</c:v>
                </c:pt>
                <c:pt idx="153">
                  <c:v>138683.33333333334</c:v>
                </c:pt>
                <c:pt idx="154">
                  <c:v>138100</c:v>
                </c:pt>
                <c:pt idx="155">
                  <c:v>137991.66666666666</c:v>
                </c:pt>
                <c:pt idx="156">
                  <c:v>138300</c:v>
                </c:pt>
                <c:pt idx="157">
                  <c:v>138008.33333333334</c:v>
                </c:pt>
                <c:pt idx="158">
                  <c:v>138225</c:v>
                </c:pt>
                <c:pt idx="159">
                  <c:v>137833.33333333334</c:v>
                </c:pt>
                <c:pt idx="160">
                  <c:v>137866.66666666666</c:v>
                </c:pt>
                <c:pt idx="161">
                  <c:v>138200</c:v>
                </c:pt>
                <c:pt idx="162">
                  <c:v>139641.66666666666</c:v>
                </c:pt>
                <c:pt idx="163">
                  <c:v>140133.33333333334</c:v>
                </c:pt>
                <c:pt idx="164">
                  <c:v>140483.33333333334</c:v>
                </c:pt>
                <c:pt idx="165">
                  <c:v>141358.33333333334</c:v>
                </c:pt>
                <c:pt idx="166">
                  <c:v>141916.66666666666</c:v>
                </c:pt>
                <c:pt idx="167">
                  <c:v>142691.66666666666</c:v>
                </c:pt>
                <c:pt idx="168">
                  <c:v>144441.66666666666</c:v>
                </c:pt>
                <c:pt idx="169">
                  <c:v>145266.66666666666</c:v>
                </c:pt>
                <c:pt idx="170">
                  <c:v>146225</c:v>
                </c:pt>
                <c:pt idx="171">
                  <c:v>146191.66666666666</c:v>
                </c:pt>
                <c:pt idx="172">
                  <c:v>147041.66666666666</c:v>
                </c:pt>
                <c:pt idx="173">
                  <c:v>147491.66666666666</c:v>
                </c:pt>
                <c:pt idx="174">
                  <c:v>147200</c:v>
                </c:pt>
                <c:pt idx="175">
                  <c:v>146966.66666666666</c:v>
                </c:pt>
                <c:pt idx="176">
                  <c:v>147900</c:v>
                </c:pt>
                <c:pt idx="177">
                  <c:v>147966.66666666666</c:v>
                </c:pt>
                <c:pt idx="178">
                  <c:v>148808.33333333334</c:v>
                </c:pt>
                <c:pt idx="179">
                  <c:v>149575</c:v>
                </c:pt>
                <c:pt idx="180">
                  <c:v>149275</c:v>
                </c:pt>
                <c:pt idx="181">
                  <c:v>151425</c:v>
                </c:pt>
                <c:pt idx="182">
                  <c:v>151183.33333333334</c:v>
                </c:pt>
                <c:pt idx="183">
                  <c:v>151866.66666666666</c:v>
                </c:pt>
                <c:pt idx="184">
                  <c:v>151933.33333333334</c:v>
                </c:pt>
                <c:pt idx="185">
                  <c:v>152091.66666666666</c:v>
                </c:pt>
                <c:pt idx="186">
                  <c:v>152191.66666666666</c:v>
                </c:pt>
                <c:pt idx="187">
                  <c:v>152241.66666666666</c:v>
                </c:pt>
                <c:pt idx="188">
                  <c:v>151975</c:v>
                </c:pt>
                <c:pt idx="189">
                  <c:v>153025</c:v>
                </c:pt>
                <c:pt idx="190">
                  <c:v>153858.33333333334</c:v>
                </c:pt>
                <c:pt idx="191">
                  <c:v>153533.33333333334</c:v>
                </c:pt>
                <c:pt idx="192">
                  <c:v>153183.33333333334</c:v>
                </c:pt>
                <c:pt idx="193">
                  <c:v>151783.33333333334</c:v>
                </c:pt>
                <c:pt idx="194">
                  <c:v>152100</c:v>
                </c:pt>
                <c:pt idx="195">
                  <c:v>152116.66666666666</c:v>
                </c:pt>
                <c:pt idx="196">
                  <c:v>152008.33333333334</c:v>
                </c:pt>
                <c:pt idx="197">
                  <c:v>151816.66666666666</c:v>
                </c:pt>
                <c:pt idx="198">
                  <c:v>151525</c:v>
                </c:pt>
                <c:pt idx="199">
                  <c:v>151375</c:v>
                </c:pt>
                <c:pt idx="200">
                  <c:v>151966.66666666666</c:v>
                </c:pt>
                <c:pt idx="201">
                  <c:v>151625</c:v>
                </c:pt>
                <c:pt idx="202">
                  <c:v>151366.66666666666</c:v>
                </c:pt>
                <c:pt idx="203">
                  <c:v>151416.66666666666</c:v>
                </c:pt>
                <c:pt idx="204">
                  <c:v>150833.33333333334</c:v>
                </c:pt>
                <c:pt idx="205">
                  <c:v>151125</c:v>
                </c:pt>
                <c:pt idx="206">
                  <c:v>151308.33333333334</c:v>
                </c:pt>
                <c:pt idx="207">
                  <c:v>151758.33333333334</c:v>
                </c:pt>
                <c:pt idx="208">
                  <c:v>152108.33333333334</c:v>
                </c:pt>
                <c:pt idx="209">
                  <c:v>152100</c:v>
                </c:pt>
                <c:pt idx="210">
                  <c:v>152575</c:v>
                </c:pt>
                <c:pt idx="211">
                  <c:v>153658.33333333334</c:v>
                </c:pt>
                <c:pt idx="212">
                  <c:v>154791.66666666666</c:v>
                </c:pt>
                <c:pt idx="213">
                  <c:v>154616.66666666666</c:v>
                </c:pt>
                <c:pt idx="214">
                  <c:v>154025</c:v>
                </c:pt>
                <c:pt idx="215">
                  <c:v>153566.66666666666</c:v>
                </c:pt>
                <c:pt idx="216">
                  <c:v>154775</c:v>
                </c:pt>
                <c:pt idx="217">
                  <c:v>154291.66666666666</c:v>
                </c:pt>
                <c:pt idx="218">
                  <c:v>154883.33333333334</c:v>
                </c:pt>
                <c:pt idx="219">
                  <c:v>155033.33333333334</c:v>
                </c:pt>
                <c:pt idx="220">
                  <c:v>155691.66666666666</c:v>
                </c:pt>
                <c:pt idx="221">
                  <c:v>156875</c:v>
                </c:pt>
                <c:pt idx="222">
                  <c:v>157425</c:v>
                </c:pt>
                <c:pt idx="223">
                  <c:v>157958.33333333334</c:v>
                </c:pt>
                <c:pt idx="224">
                  <c:v>156833.33333333334</c:v>
                </c:pt>
                <c:pt idx="225">
                  <c:v>157841.66666666666</c:v>
                </c:pt>
                <c:pt idx="226">
                  <c:v>158458.33333333334</c:v>
                </c:pt>
                <c:pt idx="227">
                  <c:v>159325</c:v>
                </c:pt>
                <c:pt idx="228">
                  <c:v>159333.33333333334</c:v>
                </c:pt>
                <c:pt idx="229">
                  <c:v>161225</c:v>
                </c:pt>
                <c:pt idx="230">
                  <c:v>160733.33333333334</c:v>
                </c:pt>
                <c:pt idx="231">
                  <c:v>161683.33333333334</c:v>
                </c:pt>
                <c:pt idx="232">
                  <c:v>162016.66666666666</c:v>
                </c:pt>
                <c:pt idx="233">
                  <c:v>162508.33333333334</c:v>
                </c:pt>
                <c:pt idx="234">
                  <c:v>163491.66666666666</c:v>
                </c:pt>
                <c:pt idx="235">
                  <c:v>164000</c:v>
                </c:pt>
                <c:pt idx="236">
                  <c:v>165958.33333333334</c:v>
                </c:pt>
                <c:pt idx="237">
                  <c:v>166691.66666666666</c:v>
                </c:pt>
                <c:pt idx="238">
                  <c:v>168000</c:v>
                </c:pt>
                <c:pt idx="239">
                  <c:v>169541.66666666666</c:v>
                </c:pt>
                <c:pt idx="240">
                  <c:v>172341.66666666666</c:v>
                </c:pt>
                <c:pt idx="241">
                  <c:v>172691.66666666666</c:v>
                </c:pt>
                <c:pt idx="242">
                  <c:v>174691.66666666666</c:v>
                </c:pt>
                <c:pt idx="243">
                  <c:v>175766.66666666666</c:v>
                </c:pt>
                <c:pt idx="244">
                  <c:v>176808.33333333334</c:v>
                </c:pt>
                <c:pt idx="245">
                  <c:v>178325</c:v>
                </c:pt>
                <c:pt idx="246">
                  <c:v>179816.66666666666</c:v>
                </c:pt>
                <c:pt idx="247">
                  <c:v>181575</c:v>
                </c:pt>
                <c:pt idx="248">
                  <c:v>182625</c:v>
                </c:pt>
                <c:pt idx="249">
                  <c:v>182733.33333333334</c:v>
                </c:pt>
                <c:pt idx="250">
                  <c:v>184075</c:v>
                </c:pt>
                <c:pt idx="251">
                  <c:v>184690.90909090909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E9-4C1D-8D56-FA24BF003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018552"/>
        <c:axId val="544020512"/>
      </c:lineChart>
      <c:dateAx>
        <c:axId val="544018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4020512"/>
        <c:crosses val="autoZero"/>
        <c:auto val="1"/>
        <c:lblOffset val="100"/>
        <c:baseTimeUnit val="months"/>
        <c:majorUnit val="6"/>
        <c:majorTimeUnit val="months"/>
      </c:dateAx>
      <c:valAx>
        <c:axId val="544020512"/>
        <c:scaling>
          <c:orientation val="minMax"/>
          <c:min val="70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&quot;$&quot;#,##0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4018552"/>
        <c:crosses val="autoZero"/>
        <c:crossBetween val="between"/>
        <c:minorUnit val="10000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311161217583"/>
          <c:y val="2.6566035307037637E-2"/>
          <c:w val="0.85907553551296501"/>
          <c:h val="0.78207103463231864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ln w="57150">
              <a:solidFill>
                <a:srgbClr val="3333FF"/>
              </a:solidFill>
            </a:ln>
          </c:spPr>
          <c:marker>
            <c:symbol val="diamond"/>
            <c:size val="7"/>
            <c:spPr>
              <a:solidFill>
                <a:srgbClr val="3333FF"/>
              </a:solidFill>
              <a:ln w="57150">
                <a:solidFill>
                  <a:srgbClr val="3333FF"/>
                </a:solidFill>
              </a:ln>
            </c:spPr>
          </c:marker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0-7CD4-4320-99A7-EA07D27908F9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1-7CD4-4320-99A7-EA07D27908F9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02-7CD4-4320-99A7-EA07D27908F9}"/>
              </c:ext>
            </c:extLst>
          </c:dPt>
          <c:dPt>
            <c:idx val="35"/>
            <c:marker>
              <c:spPr>
                <a:solidFill>
                  <a:srgbClr val="00FF00"/>
                </a:solidFill>
                <a:ln w="57150">
                  <a:solidFill>
                    <a:srgbClr val="00FF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CD4-4320-99A7-EA07D27908F9}"/>
              </c:ext>
            </c:extLst>
          </c:dPt>
          <c:dLbls>
            <c:dLbl>
              <c:idx val="17"/>
              <c:layout>
                <c:manualLayout>
                  <c:x val="-4.5873894756535916E-2"/>
                  <c:y val="-2.6222024543878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D4-4320-99A7-EA07D27908F9}"/>
                </c:ext>
              </c:extLst>
            </c:dLbl>
            <c:dLbl>
              <c:idx val="18"/>
              <c:layout>
                <c:manualLayout>
                  <c:x val="-3.4586207379258965E-2"/>
                  <c:y val="-3.7237349549742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D4-4320-99A7-EA07D27908F9}"/>
                </c:ext>
              </c:extLst>
            </c:dLbl>
            <c:dLbl>
              <c:idx val="21"/>
              <c:layout>
                <c:manualLayout>
                  <c:x val="-4.5873894756535916E-2"/>
                  <c:y val="-3.283121954739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D4-4320-99A7-EA07D27908F9}"/>
                </c:ext>
              </c:extLst>
            </c:dLbl>
            <c:dLbl>
              <c:idx val="28"/>
              <c:numFmt formatCode="#,##0" sourceLinked="0"/>
              <c:spPr/>
              <c:txPr>
                <a:bodyPr/>
                <a:lstStyle/>
                <a:p>
                  <a:pPr>
                    <a:defRPr sz="1200" i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CD4-4320-99A7-EA07D27908F9}"/>
                </c:ext>
              </c:extLst>
            </c:dLbl>
            <c:dLbl>
              <c:idx val="31"/>
              <c:layout>
                <c:manualLayout>
                  <c:x val="-3.1764285534939728E-2"/>
                  <c:y val="3.1057665486610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D4-4320-99A7-EA07D27908F9}"/>
                </c:ext>
              </c:extLst>
            </c:dLbl>
            <c:dLbl>
              <c:idx val="34"/>
              <c:layout>
                <c:manualLayout>
                  <c:x val="-5.6637304606909619E-2"/>
                  <c:y val="-3.2831219547396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D4-4320-99A7-EA07D27908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Sheet1!$A$2:$A$37</c:f>
              <c:strCach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2015e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619</c:v>
                </c:pt>
                <c:pt idx="1">
                  <c:v>772</c:v>
                </c:pt>
                <c:pt idx="2">
                  <c:v>947</c:v>
                </c:pt>
                <c:pt idx="3">
                  <c:v>936</c:v>
                </c:pt>
                <c:pt idx="4">
                  <c:v>280</c:v>
                </c:pt>
                <c:pt idx="5">
                  <c:v>264</c:v>
                </c:pt>
                <c:pt idx="6">
                  <c:v>239</c:v>
                </c:pt>
                <c:pt idx="7">
                  <c:v>226</c:v>
                </c:pt>
                <c:pt idx="8">
                  <c:v>233</c:v>
                </c:pt>
                <c:pt idx="9">
                  <c:v>229</c:v>
                </c:pt>
                <c:pt idx="10">
                  <c:v>224</c:v>
                </c:pt>
                <c:pt idx="11">
                  <c:v>280</c:v>
                </c:pt>
                <c:pt idx="12">
                  <c:v>493</c:v>
                </c:pt>
                <c:pt idx="13">
                  <c:v>619</c:v>
                </c:pt>
                <c:pt idx="14">
                  <c:v>606</c:v>
                </c:pt>
                <c:pt idx="15">
                  <c:v>550</c:v>
                </c:pt>
                <c:pt idx="16">
                  <c:v>614</c:v>
                </c:pt>
                <c:pt idx="17">
                  <c:v>775</c:v>
                </c:pt>
                <c:pt idx="18">
                  <c:v>783</c:v>
                </c:pt>
                <c:pt idx="19">
                  <c:v>776</c:v>
                </c:pt>
                <c:pt idx="20">
                  <c:v>763</c:v>
                </c:pt>
                <c:pt idx="21">
                  <c:v>856</c:v>
                </c:pt>
                <c:pt idx="22">
                  <c:v>999</c:v>
                </c:pt>
                <c:pt idx="23">
                  <c:v>1156</c:v>
                </c:pt>
                <c:pt idx="24">
                  <c:v>892</c:v>
                </c:pt>
                <c:pt idx="25">
                  <c:v>802</c:v>
                </c:pt>
                <c:pt idx="26">
                  <c:v>920</c:v>
                </c:pt>
                <c:pt idx="27">
                  <c:v>891</c:v>
                </c:pt>
                <c:pt idx="28">
                  <c:v>814</c:v>
                </c:pt>
                <c:pt idx="29">
                  <c:v>727</c:v>
                </c:pt>
                <c:pt idx="30">
                  <c:v>777</c:v>
                </c:pt>
                <c:pt idx="31">
                  <c:v>619</c:v>
                </c:pt>
                <c:pt idx="32">
                  <c:v>784</c:v>
                </c:pt>
                <c:pt idx="33">
                  <c:v>824</c:v>
                </c:pt>
                <c:pt idx="34">
                  <c:v>1014</c:v>
                </c:pt>
                <c:pt idx="35">
                  <c:v>1170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CD4-4320-99A7-EA07D27908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4020904"/>
        <c:axId val="544021296"/>
      </c:lineChart>
      <c:catAx>
        <c:axId val="54402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79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93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544021296"/>
        <c:crossesAt val="0"/>
        <c:auto val="1"/>
        <c:lblAlgn val="ctr"/>
        <c:lblOffset val="100"/>
        <c:noMultiLvlLbl val="0"/>
      </c:catAx>
      <c:valAx>
        <c:axId val="544021296"/>
        <c:scaling>
          <c:orientation val="minMax"/>
          <c:min val="100"/>
        </c:scaling>
        <c:delete val="0"/>
        <c:axPos val="l"/>
        <c:majorGridlines>
          <c:spPr>
            <a:ln w="1579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out"/>
        <c:tickLblPos val="nextTo"/>
        <c:spPr>
          <a:ln w="157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544020904"/>
        <c:crosses val="autoZero"/>
        <c:crossBetween val="midCat"/>
        <c:majorUnit val="100"/>
        <c:minorUnit val="50"/>
      </c:valAx>
      <c:spPr>
        <a:solidFill>
          <a:srgbClr val="FFFFCC"/>
        </a:solidFill>
        <a:ln w="315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3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9819209634647"/>
          <c:y val="3.138188365764908E-2"/>
          <c:w val="0.85205983879601432"/>
          <c:h val="0.86052909835280833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 w="76200">
              <a:noFill/>
            </a:ln>
            <a:effectLst/>
          </c:spPr>
          <c:cat>
            <c:numRef>
              <c:f>Sheet1!$A$2:$A$254</c:f>
              <c:numCache>
                <c:formatCode>mmm\-yy</c:formatCode>
                <c:ptCount val="253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</c:numCache>
            </c:numRef>
          </c:cat>
          <c:val>
            <c:numRef>
              <c:f>Sheet1!$B$2:$B$254</c:f>
              <c:numCache>
                <c:formatCode>General</c:formatCode>
                <c:ptCount val="253"/>
                <c:pt idx="0">
                  <c:v>124663</c:v>
                </c:pt>
                <c:pt idx="1">
                  <c:v>124928</c:v>
                </c:pt>
                <c:pt idx="2">
                  <c:v>124955</c:v>
                </c:pt>
                <c:pt idx="3">
                  <c:v>124945</c:v>
                </c:pt>
                <c:pt idx="4">
                  <c:v>124421</c:v>
                </c:pt>
                <c:pt idx="5">
                  <c:v>124522</c:v>
                </c:pt>
                <c:pt idx="6">
                  <c:v>124816</c:v>
                </c:pt>
                <c:pt idx="7">
                  <c:v>124852</c:v>
                </c:pt>
                <c:pt idx="8">
                  <c:v>125133</c:v>
                </c:pt>
                <c:pt idx="9">
                  <c:v>125388</c:v>
                </c:pt>
                <c:pt idx="10">
                  <c:v>125188</c:v>
                </c:pt>
                <c:pt idx="11">
                  <c:v>125088</c:v>
                </c:pt>
                <c:pt idx="12">
                  <c:v>125125</c:v>
                </c:pt>
                <c:pt idx="13">
                  <c:v>125639</c:v>
                </c:pt>
                <c:pt idx="14">
                  <c:v>125862</c:v>
                </c:pt>
                <c:pt idx="15">
                  <c:v>125994</c:v>
                </c:pt>
                <c:pt idx="16">
                  <c:v>126244</c:v>
                </c:pt>
                <c:pt idx="17">
                  <c:v>126602</c:v>
                </c:pt>
                <c:pt idx="18">
                  <c:v>126947</c:v>
                </c:pt>
                <c:pt idx="19">
                  <c:v>127172</c:v>
                </c:pt>
                <c:pt idx="20">
                  <c:v>127536</c:v>
                </c:pt>
                <c:pt idx="21">
                  <c:v>127890</c:v>
                </c:pt>
                <c:pt idx="22">
                  <c:v>127771</c:v>
                </c:pt>
                <c:pt idx="23">
                  <c:v>127860</c:v>
                </c:pt>
                <c:pt idx="24">
                  <c:v>128298</c:v>
                </c:pt>
                <c:pt idx="25">
                  <c:v>128298</c:v>
                </c:pt>
                <c:pt idx="26">
                  <c:v>128891</c:v>
                </c:pt>
                <c:pt idx="27">
                  <c:v>129143</c:v>
                </c:pt>
                <c:pt idx="28">
                  <c:v>129464</c:v>
                </c:pt>
                <c:pt idx="29">
                  <c:v>129412</c:v>
                </c:pt>
                <c:pt idx="30">
                  <c:v>129822</c:v>
                </c:pt>
                <c:pt idx="31">
                  <c:v>130010</c:v>
                </c:pt>
                <c:pt idx="32">
                  <c:v>130019</c:v>
                </c:pt>
                <c:pt idx="33">
                  <c:v>130179</c:v>
                </c:pt>
                <c:pt idx="34">
                  <c:v>130653</c:v>
                </c:pt>
                <c:pt idx="35">
                  <c:v>130679</c:v>
                </c:pt>
                <c:pt idx="36">
                  <c:v>130726</c:v>
                </c:pt>
                <c:pt idx="37">
                  <c:v>130807</c:v>
                </c:pt>
                <c:pt idx="38">
                  <c:v>130814</c:v>
                </c:pt>
                <c:pt idx="39">
                  <c:v>131209</c:v>
                </c:pt>
                <c:pt idx="40">
                  <c:v>131325</c:v>
                </c:pt>
                <c:pt idx="41">
                  <c:v>131244</c:v>
                </c:pt>
                <c:pt idx="42">
                  <c:v>131329</c:v>
                </c:pt>
                <c:pt idx="43">
                  <c:v>131390</c:v>
                </c:pt>
                <c:pt idx="44">
                  <c:v>131986</c:v>
                </c:pt>
                <c:pt idx="45">
                  <c:v>131999</c:v>
                </c:pt>
                <c:pt idx="46">
                  <c:v>132280</c:v>
                </c:pt>
                <c:pt idx="47">
                  <c:v>132602</c:v>
                </c:pt>
                <c:pt idx="48">
                  <c:v>133027</c:v>
                </c:pt>
                <c:pt idx="49">
                  <c:v>132856</c:v>
                </c:pt>
                <c:pt idx="50">
                  <c:v>132947</c:v>
                </c:pt>
                <c:pt idx="51">
                  <c:v>132955</c:v>
                </c:pt>
                <c:pt idx="52">
                  <c:v>133311</c:v>
                </c:pt>
                <c:pt idx="53">
                  <c:v>133378</c:v>
                </c:pt>
                <c:pt idx="54">
                  <c:v>133414</c:v>
                </c:pt>
                <c:pt idx="55">
                  <c:v>133591</c:v>
                </c:pt>
                <c:pt idx="56">
                  <c:v>133707</c:v>
                </c:pt>
                <c:pt idx="57">
                  <c:v>133993</c:v>
                </c:pt>
                <c:pt idx="58">
                  <c:v>134309</c:v>
                </c:pt>
                <c:pt idx="59">
                  <c:v>134523</c:v>
                </c:pt>
                <c:pt idx="60">
                  <c:v>136559</c:v>
                </c:pt>
                <c:pt idx="61">
                  <c:v>136598</c:v>
                </c:pt>
                <c:pt idx="62">
                  <c:v>136701</c:v>
                </c:pt>
                <c:pt idx="63">
                  <c:v>137270</c:v>
                </c:pt>
                <c:pt idx="64">
                  <c:v>136630</c:v>
                </c:pt>
                <c:pt idx="65">
                  <c:v>136940</c:v>
                </c:pt>
                <c:pt idx="66">
                  <c:v>136531</c:v>
                </c:pt>
                <c:pt idx="67">
                  <c:v>136662</c:v>
                </c:pt>
                <c:pt idx="68">
                  <c:v>136893</c:v>
                </c:pt>
                <c:pt idx="69">
                  <c:v>137088</c:v>
                </c:pt>
                <c:pt idx="70">
                  <c:v>137322</c:v>
                </c:pt>
                <c:pt idx="71">
                  <c:v>137614</c:v>
                </c:pt>
                <c:pt idx="72">
                  <c:v>137778</c:v>
                </c:pt>
                <c:pt idx="73">
                  <c:v>137612</c:v>
                </c:pt>
                <c:pt idx="74">
                  <c:v>137783</c:v>
                </c:pt>
                <c:pt idx="75">
                  <c:v>137299</c:v>
                </c:pt>
                <c:pt idx="76">
                  <c:v>137092</c:v>
                </c:pt>
                <c:pt idx="77">
                  <c:v>136873</c:v>
                </c:pt>
                <c:pt idx="78">
                  <c:v>137071</c:v>
                </c:pt>
                <c:pt idx="79">
                  <c:v>136241</c:v>
                </c:pt>
                <c:pt idx="80">
                  <c:v>136846</c:v>
                </c:pt>
                <c:pt idx="81">
                  <c:v>136392</c:v>
                </c:pt>
                <c:pt idx="82">
                  <c:v>136238</c:v>
                </c:pt>
                <c:pt idx="83">
                  <c:v>136047</c:v>
                </c:pt>
                <c:pt idx="84">
                  <c:v>135701</c:v>
                </c:pt>
                <c:pt idx="85">
                  <c:v>136438</c:v>
                </c:pt>
                <c:pt idx="86">
                  <c:v>136177</c:v>
                </c:pt>
                <c:pt idx="87">
                  <c:v>136126</c:v>
                </c:pt>
                <c:pt idx="88">
                  <c:v>136539</c:v>
                </c:pt>
                <c:pt idx="89">
                  <c:v>136415</c:v>
                </c:pt>
                <c:pt idx="90">
                  <c:v>136413</c:v>
                </c:pt>
                <c:pt idx="91">
                  <c:v>136705</c:v>
                </c:pt>
                <c:pt idx="92">
                  <c:v>137302</c:v>
                </c:pt>
                <c:pt idx="93">
                  <c:v>137008</c:v>
                </c:pt>
                <c:pt idx="94">
                  <c:v>136521</c:v>
                </c:pt>
                <c:pt idx="95">
                  <c:v>136426</c:v>
                </c:pt>
                <c:pt idx="96">
                  <c:v>137417</c:v>
                </c:pt>
                <c:pt idx="97">
                  <c:v>137482</c:v>
                </c:pt>
                <c:pt idx="98">
                  <c:v>137434</c:v>
                </c:pt>
                <c:pt idx="99">
                  <c:v>137633</c:v>
                </c:pt>
                <c:pt idx="100">
                  <c:v>137544</c:v>
                </c:pt>
                <c:pt idx="101">
                  <c:v>137790</c:v>
                </c:pt>
                <c:pt idx="102">
                  <c:v>137474</c:v>
                </c:pt>
                <c:pt idx="103">
                  <c:v>137549</c:v>
                </c:pt>
                <c:pt idx="104">
                  <c:v>137609</c:v>
                </c:pt>
                <c:pt idx="105">
                  <c:v>137984</c:v>
                </c:pt>
                <c:pt idx="106">
                  <c:v>138424</c:v>
                </c:pt>
                <c:pt idx="107">
                  <c:v>138411</c:v>
                </c:pt>
                <c:pt idx="108">
                  <c:v>138472</c:v>
                </c:pt>
                <c:pt idx="109">
                  <c:v>138542</c:v>
                </c:pt>
                <c:pt idx="110">
                  <c:v>138453</c:v>
                </c:pt>
                <c:pt idx="111">
                  <c:v>138680</c:v>
                </c:pt>
                <c:pt idx="112">
                  <c:v>138852</c:v>
                </c:pt>
                <c:pt idx="113">
                  <c:v>139174</c:v>
                </c:pt>
                <c:pt idx="114">
                  <c:v>139556</c:v>
                </c:pt>
                <c:pt idx="115">
                  <c:v>139573</c:v>
                </c:pt>
                <c:pt idx="116">
                  <c:v>139487</c:v>
                </c:pt>
                <c:pt idx="117">
                  <c:v>139732</c:v>
                </c:pt>
                <c:pt idx="118">
                  <c:v>140231</c:v>
                </c:pt>
                <c:pt idx="119">
                  <c:v>140125</c:v>
                </c:pt>
                <c:pt idx="120">
                  <c:v>140245</c:v>
                </c:pt>
                <c:pt idx="121">
                  <c:v>140385</c:v>
                </c:pt>
                <c:pt idx="122">
                  <c:v>140654</c:v>
                </c:pt>
                <c:pt idx="123">
                  <c:v>141254</c:v>
                </c:pt>
                <c:pt idx="124">
                  <c:v>141609</c:v>
                </c:pt>
                <c:pt idx="125">
                  <c:v>141714</c:v>
                </c:pt>
                <c:pt idx="126">
                  <c:v>142026</c:v>
                </c:pt>
                <c:pt idx="127">
                  <c:v>142434</c:v>
                </c:pt>
                <c:pt idx="128">
                  <c:v>142401</c:v>
                </c:pt>
                <c:pt idx="129">
                  <c:v>142548</c:v>
                </c:pt>
                <c:pt idx="130">
                  <c:v>142499</c:v>
                </c:pt>
                <c:pt idx="131">
                  <c:v>142752</c:v>
                </c:pt>
                <c:pt idx="132">
                  <c:v>143150</c:v>
                </c:pt>
                <c:pt idx="133">
                  <c:v>143457</c:v>
                </c:pt>
                <c:pt idx="134">
                  <c:v>143741</c:v>
                </c:pt>
                <c:pt idx="135">
                  <c:v>143761</c:v>
                </c:pt>
                <c:pt idx="136">
                  <c:v>144089</c:v>
                </c:pt>
                <c:pt idx="137">
                  <c:v>144353</c:v>
                </c:pt>
                <c:pt idx="138">
                  <c:v>144202</c:v>
                </c:pt>
                <c:pt idx="139">
                  <c:v>144625</c:v>
                </c:pt>
                <c:pt idx="140">
                  <c:v>144815</c:v>
                </c:pt>
                <c:pt idx="141">
                  <c:v>145314</c:v>
                </c:pt>
                <c:pt idx="142">
                  <c:v>145534</c:v>
                </c:pt>
                <c:pt idx="143">
                  <c:v>145970</c:v>
                </c:pt>
                <c:pt idx="144">
                  <c:v>146028</c:v>
                </c:pt>
                <c:pt idx="145">
                  <c:v>146057</c:v>
                </c:pt>
                <c:pt idx="146">
                  <c:v>146320</c:v>
                </c:pt>
                <c:pt idx="147">
                  <c:v>145586</c:v>
                </c:pt>
                <c:pt idx="148">
                  <c:v>145903</c:v>
                </c:pt>
                <c:pt idx="149">
                  <c:v>146063</c:v>
                </c:pt>
                <c:pt idx="150">
                  <c:v>145905</c:v>
                </c:pt>
                <c:pt idx="151">
                  <c:v>145682</c:v>
                </c:pt>
                <c:pt idx="152">
                  <c:v>146244</c:v>
                </c:pt>
                <c:pt idx="153">
                  <c:v>145946</c:v>
                </c:pt>
                <c:pt idx="154">
                  <c:v>146595</c:v>
                </c:pt>
                <c:pt idx="155">
                  <c:v>146273</c:v>
                </c:pt>
                <c:pt idx="156">
                  <c:v>146378</c:v>
                </c:pt>
                <c:pt idx="157">
                  <c:v>146156</c:v>
                </c:pt>
                <c:pt idx="158">
                  <c:v>146086</c:v>
                </c:pt>
                <c:pt idx="159">
                  <c:v>146132</c:v>
                </c:pt>
                <c:pt idx="160">
                  <c:v>145908</c:v>
                </c:pt>
                <c:pt idx="161">
                  <c:v>145737</c:v>
                </c:pt>
                <c:pt idx="162">
                  <c:v>145532</c:v>
                </c:pt>
                <c:pt idx="163">
                  <c:v>145203</c:v>
                </c:pt>
                <c:pt idx="164">
                  <c:v>145076</c:v>
                </c:pt>
                <c:pt idx="165">
                  <c:v>144802</c:v>
                </c:pt>
                <c:pt idx="166">
                  <c:v>144100</c:v>
                </c:pt>
                <c:pt idx="167">
                  <c:v>143369</c:v>
                </c:pt>
                <c:pt idx="168">
                  <c:v>142152</c:v>
                </c:pt>
                <c:pt idx="169">
                  <c:v>141640</c:v>
                </c:pt>
                <c:pt idx="170">
                  <c:v>140707</c:v>
                </c:pt>
                <c:pt idx="171">
                  <c:v>140656</c:v>
                </c:pt>
                <c:pt idx="172">
                  <c:v>140248</c:v>
                </c:pt>
                <c:pt idx="173">
                  <c:v>140009</c:v>
                </c:pt>
                <c:pt idx="174">
                  <c:v>139901</c:v>
                </c:pt>
                <c:pt idx="175">
                  <c:v>139492</c:v>
                </c:pt>
                <c:pt idx="176">
                  <c:v>138818</c:v>
                </c:pt>
                <c:pt idx="177">
                  <c:v>138432</c:v>
                </c:pt>
                <c:pt idx="178">
                  <c:v>138659</c:v>
                </c:pt>
                <c:pt idx="179">
                  <c:v>138013</c:v>
                </c:pt>
                <c:pt idx="180">
                  <c:v>138438</c:v>
                </c:pt>
                <c:pt idx="181">
                  <c:v>138581</c:v>
                </c:pt>
                <c:pt idx="182">
                  <c:v>138751</c:v>
                </c:pt>
                <c:pt idx="183">
                  <c:v>139297</c:v>
                </c:pt>
                <c:pt idx="184">
                  <c:v>139241</c:v>
                </c:pt>
                <c:pt idx="185">
                  <c:v>139141</c:v>
                </c:pt>
                <c:pt idx="186">
                  <c:v>139179</c:v>
                </c:pt>
                <c:pt idx="187">
                  <c:v>139438</c:v>
                </c:pt>
                <c:pt idx="188">
                  <c:v>139396</c:v>
                </c:pt>
                <c:pt idx="189">
                  <c:v>139119</c:v>
                </c:pt>
                <c:pt idx="190">
                  <c:v>139044</c:v>
                </c:pt>
                <c:pt idx="191">
                  <c:v>139301</c:v>
                </c:pt>
                <c:pt idx="192">
                  <c:v>139267</c:v>
                </c:pt>
                <c:pt idx="193">
                  <c:v>139400</c:v>
                </c:pt>
                <c:pt idx="194">
                  <c:v>139649</c:v>
                </c:pt>
                <c:pt idx="195">
                  <c:v>139610</c:v>
                </c:pt>
                <c:pt idx="196">
                  <c:v>139639</c:v>
                </c:pt>
                <c:pt idx="197">
                  <c:v>139392</c:v>
                </c:pt>
                <c:pt idx="198">
                  <c:v>139520</c:v>
                </c:pt>
                <c:pt idx="199">
                  <c:v>139940</c:v>
                </c:pt>
                <c:pt idx="200">
                  <c:v>140156</c:v>
                </c:pt>
                <c:pt idx="201">
                  <c:v>140336</c:v>
                </c:pt>
                <c:pt idx="202">
                  <c:v>140780</c:v>
                </c:pt>
                <c:pt idx="203">
                  <c:v>140890</c:v>
                </c:pt>
                <c:pt idx="204">
                  <c:v>141633</c:v>
                </c:pt>
                <c:pt idx="205">
                  <c:v>141911</c:v>
                </c:pt>
                <c:pt idx="206">
                  <c:v>142069</c:v>
                </c:pt>
                <c:pt idx="207">
                  <c:v>141953</c:v>
                </c:pt>
                <c:pt idx="208">
                  <c:v>142231</c:v>
                </c:pt>
                <c:pt idx="209">
                  <c:v>142400</c:v>
                </c:pt>
                <c:pt idx="210">
                  <c:v>142270</c:v>
                </c:pt>
                <c:pt idx="211">
                  <c:v>142277</c:v>
                </c:pt>
                <c:pt idx="212">
                  <c:v>142953</c:v>
                </c:pt>
                <c:pt idx="213">
                  <c:v>143350</c:v>
                </c:pt>
                <c:pt idx="214">
                  <c:v>143279</c:v>
                </c:pt>
                <c:pt idx="215">
                  <c:v>143280</c:v>
                </c:pt>
                <c:pt idx="216">
                  <c:v>143328</c:v>
                </c:pt>
                <c:pt idx="217">
                  <c:v>143429</c:v>
                </c:pt>
                <c:pt idx="218">
                  <c:v>143374</c:v>
                </c:pt>
                <c:pt idx="219">
                  <c:v>143665</c:v>
                </c:pt>
                <c:pt idx="220">
                  <c:v>143890</c:v>
                </c:pt>
                <c:pt idx="221">
                  <c:v>144025</c:v>
                </c:pt>
                <c:pt idx="222">
                  <c:v>144275</c:v>
                </c:pt>
                <c:pt idx="223">
                  <c:v>144288</c:v>
                </c:pt>
                <c:pt idx="224">
                  <c:v>144297</c:v>
                </c:pt>
                <c:pt idx="225">
                  <c:v>143453</c:v>
                </c:pt>
                <c:pt idx="226">
                  <c:v>144490</c:v>
                </c:pt>
                <c:pt idx="227">
                  <c:v>144671</c:v>
                </c:pt>
                <c:pt idx="228">
                  <c:v>145206</c:v>
                </c:pt>
                <c:pt idx="229">
                  <c:v>145301</c:v>
                </c:pt>
                <c:pt idx="230">
                  <c:v>145796</c:v>
                </c:pt>
                <c:pt idx="231">
                  <c:v>145724</c:v>
                </c:pt>
                <c:pt idx="232">
                  <c:v>145868</c:v>
                </c:pt>
                <c:pt idx="233">
                  <c:v>146247</c:v>
                </c:pt>
                <c:pt idx="234">
                  <c:v>146401</c:v>
                </c:pt>
                <c:pt idx="235">
                  <c:v>146451</c:v>
                </c:pt>
                <c:pt idx="236">
                  <c:v>146607</c:v>
                </c:pt>
                <c:pt idx="237">
                  <c:v>147260</c:v>
                </c:pt>
                <c:pt idx="238">
                  <c:v>147331</c:v>
                </c:pt>
                <c:pt idx="239">
                  <c:v>147442</c:v>
                </c:pt>
                <c:pt idx="240">
                  <c:v>148201</c:v>
                </c:pt>
                <c:pt idx="241">
                  <c:v>148297</c:v>
                </c:pt>
                <c:pt idx="242">
                  <c:v>148331</c:v>
                </c:pt>
                <c:pt idx="243">
                  <c:v>148523</c:v>
                </c:pt>
                <c:pt idx="244">
                  <c:v>148795</c:v>
                </c:pt>
                <c:pt idx="245">
                  <c:v>148739</c:v>
                </c:pt>
                <c:pt idx="246">
                  <c:v>148840</c:v>
                </c:pt>
                <c:pt idx="247">
                  <c:v>149036</c:v>
                </c:pt>
                <c:pt idx="248">
                  <c:v>148800</c:v>
                </c:pt>
                <c:pt idx="249">
                  <c:v>149120</c:v>
                </c:pt>
                <c:pt idx="250">
                  <c:v>149364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5-41F8-A99C-26544F24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71008"/>
        <c:axId val="251809576"/>
      </c:areaChart>
      <c:dateAx>
        <c:axId val="370071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1809576"/>
        <c:crosses val="autoZero"/>
        <c:auto val="1"/>
        <c:lblOffset val="100"/>
        <c:baseTimeUnit val="months"/>
        <c:majorUnit val="12"/>
        <c:majorTimeUnit val="months"/>
      </c:dateAx>
      <c:valAx>
        <c:axId val="251809576"/>
        <c:scaling>
          <c:orientation val="minMax"/>
          <c:max val="155000"/>
          <c:min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(000s employed)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0071008"/>
        <c:crosses val="autoZero"/>
        <c:crossBetween val="midCat"/>
        <c:majorUnit val="5000"/>
        <c:minorUnit val="2500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311161217583"/>
          <c:y val="2.6566035307037637E-2"/>
          <c:w val="0.85907553551296501"/>
          <c:h val="0.7820710346323186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3333FF"/>
            </a:solidFill>
            <a:ln w="31592">
              <a:noFill/>
            </a:ln>
          </c:spPr>
          <c:invertIfNegative val="0"/>
          <c:dPt>
            <c:idx val="22"/>
            <c:invertIfNegative val="0"/>
            <c:bubble3D val="0"/>
            <c:spPr>
              <a:solidFill>
                <a:srgbClr val="00FF00"/>
              </a:solidFill>
              <a:ln w="31592">
                <a:noFill/>
              </a:ln>
            </c:spPr>
            <c:extLst>
              <c:ext xmlns:c16="http://schemas.microsoft.com/office/drawing/2014/chart" uri="{C3380CC4-5D6E-409C-BE32-E72D297353CC}">
                <c16:uniqueId val="{00000000-D76D-41D0-9DCE-64AF33D1B57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81-4E7A-BB51-81BC1130D275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81-4E7A-BB51-81BC1130D275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81-4E7A-BB51-81BC1130D275}"/>
              </c:ext>
            </c:extLst>
          </c:dPt>
          <c:dPt>
            <c:idx val="35"/>
            <c:invertIfNegative val="0"/>
            <c:bubble3D val="0"/>
            <c:spPr>
              <a:solidFill>
                <a:srgbClr val="00FF00"/>
              </a:solidFill>
              <a:ln w="31592">
                <a:noFill/>
              </a:ln>
            </c:spPr>
            <c:extLst>
              <c:ext xmlns:c16="http://schemas.microsoft.com/office/drawing/2014/chart" uri="{C3380CC4-5D6E-409C-BE32-E72D297353CC}">
                <c16:uniqueId val="{00000004-DE81-4E7A-BB51-81BC1130D275}"/>
              </c:ext>
            </c:extLst>
          </c:dPt>
          <c:dLbls>
            <c:dLbl>
              <c:idx val="27"/>
              <c:layout>
                <c:manualLayout>
                  <c:x val="-4.2328827664788573E-3"/>
                  <c:y val="4.4061300023453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81-4E7A-BB51-81BC1130D275}"/>
                </c:ext>
              </c:extLst>
            </c:dLbl>
            <c:dLbl>
              <c:idx val="28"/>
              <c:numFmt formatCode="#,##0" sourceLinked="0"/>
              <c:spPr/>
              <c:txPr>
                <a:bodyPr/>
                <a:lstStyle/>
                <a:p>
                  <a:pPr>
                    <a:defRPr sz="900" i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E81-4E7A-BB51-81BC1130D2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2015e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164</c:v>
                </c:pt>
                <c:pt idx="1">
                  <c:v>938</c:v>
                </c:pt>
                <c:pt idx="2">
                  <c:v>470</c:v>
                </c:pt>
                <c:pt idx="3">
                  <c:v>739</c:v>
                </c:pt>
                <c:pt idx="4">
                  <c:v>338</c:v>
                </c:pt>
                <c:pt idx="5">
                  <c:v>767</c:v>
                </c:pt>
                <c:pt idx="6">
                  <c:v>842</c:v>
                </c:pt>
                <c:pt idx="7">
                  <c:v>620</c:v>
                </c:pt>
                <c:pt idx="8">
                  <c:v>591</c:v>
                </c:pt>
                <c:pt idx="9">
                  <c:v>840</c:v>
                </c:pt>
                <c:pt idx="10">
                  <c:v>728</c:v>
                </c:pt>
                <c:pt idx="11">
                  <c:v>300</c:v>
                </c:pt>
                <c:pt idx="12">
                  <c:v>821</c:v>
                </c:pt>
                <c:pt idx="13">
                  <c:v>665</c:v>
                </c:pt>
                <c:pt idx="14">
                  <c:v>1036</c:v>
                </c:pt>
                <c:pt idx="15">
                  <c:v>1344</c:v>
                </c:pt>
                <c:pt idx="16">
                  <c:v>109</c:v>
                </c:pt>
                <c:pt idx="17">
                  <c:v>218</c:v>
                </c:pt>
                <c:pt idx="18">
                  <c:v>825</c:v>
                </c:pt>
                <c:pt idx="19">
                  <c:v>1236</c:v>
                </c:pt>
                <c:pt idx="20" formatCode="0">
                  <c:v>852</c:v>
                </c:pt>
                <c:pt idx="21" formatCode="0">
                  <c:v>831</c:v>
                </c:pt>
                <c:pt idx="2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81-4E7A-BB51-81BC1130D2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-27"/>
        <c:axId val="544034232"/>
        <c:axId val="508192576"/>
      </c:barChart>
      <c:catAx>
        <c:axId val="54403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79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93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5081925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508192576"/>
        <c:scaling>
          <c:orientation val="minMax"/>
          <c:min val="100"/>
        </c:scaling>
        <c:delete val="0"/>
        <c:axPos val="l"/>
        <c:majorGridlines>
          <c:spPr>
            <a:ln w="1579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out"/>
        <c:tickLblPos val="nextTo"/>
        <c:spPr>
          <a:ln w="157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en-US"/>
          </a:p>
        </c:txPr>
        <c:crossAx val="544034232"/>
        <c:crosses val="autoZero"/>
        <c:crossBetween val="between"/>
        <c:majorUnit val="200"/>
        <c:minorUnit val="100"/>
      </c:valAx>
      <c:spPr>
        <a:solidFill>
          <a:srgbClr val="FFFFCC"/>
        </a:solidFill>
        <a:ln w="315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3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Sheet1!$A$2:$A$542</c:f>
              <c:numCache>
                <c:formatCode>mmm\-yy</c:formatCode>
                <c:ptCount val="541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</c:numCache>
            </c:numRef>
          </c:cat>
          <c:val>
            <c:numRef>
              <c:f>Sheet1!$B$2:$B$542</c:f>
              <c:numCache>
                <c:formatCode>General</c:formatCode>
                <c:ptCount val="541"/>
                <c:pt idx="0">
                  <c:v>4</c:v>
                </c:pt>
                <c:pt idx="1">
                  <c:v>4.0999999999999996</c:v>
                </c:pt>
                <c:pt idx="2">
                  <c:v>4</c:v>
                </c:pt>
                <c:pt idx="3">
                  <c:v>3.8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4.0999999999999996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4.2</c:v>
                </c:pt>
                <c:pt idx="13">
                  <c:v>4.2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4.3</c:v>
                </c:pt>
                <c:pt idx="17">
                  <c:v>4.5</c:v>
                </c:pt>
                <c:pt idx="18">
                  <c:v>4.5999999999999996</c:v>
                </c:pt>
                <c:pt idx="19">
                  <c:v>4.9000000000000004</c:v>
                </c:pt>
                <c:pt idx="20">
                  <c:v>5</c:v>
                </c:pt>
                <c:pt idx="21">
                  <c:v>5.3</c:v>
                </c:pt>
                <c:pt idx="22">
                  <c:v>5.5</c:v>
                </c:pt>
                <c:pt idx="23">
                  <c:v>5.7</c:v>
                </c:pt>
                <c:pt idx="24">
                  <c:v>5.7</c:v>
                </c:pt>
                <c:pt idx="25">
                  <c:v>5.7</c:v>
                </c:pt>
                <c:pt idx="26">
                  <c:v>5.7</c:v>
                </c:pt>
                <c:pt idx="27">
                  <c:v>5.9</c:v>
                </c:pt>
                <c:pt idx="28">
                  <c:v>5.8</c:v>
                </c:pt>
                <c:pt idx="29">
                  <c:v>5.8</c:v>
                </c:pt>
                <c:pt idx="30">
                  <c:v>5.8</c:v>
                </c:pt>
                <c:pt idx="31">
                  <c:v>5.7</c:v>
                </c:pt>
                <c:pt idx="32">
                  <c:v>5.7</c:v>
                </c:pt>
                <c:pt idx="33">
                  <c:v>5.7</c:v>
                </c:pt>
                <c:pt idx="34">
                  <c:v>5.9</c:v>
                </c:pt>
                <c:pt idx="35">
                  <c:v>6</c:v>
                </c:pt>
                <c:pt idx="36">
                  <c:v>5.8</c:v>
                </c:pt>
                <c:pt idx="37">
                  <c:v>5.9</c:v>
                </c:pt>
                <c:pt idx="38">
                  <c:v>5.9</c:v>
                </c:pt>
                <c:pt idx="39">
                  <c:v>6</c:v>
                </c:pt>
                <c:pt idx="40">
                  <c:v>6.1</c:v>
                </c:pt>
                <c:pt idx="41">
                  <c:v>6.3</c:v>
                </c:pt>
                <c:pt idx="42">
                  <c:v>6.2</c:v>
                </c:pt>
                <c:pt idx="43">
                  <c:v>6.1</c:v>
                </c:pt>
                <c:pt idx="44">
                  <c:v>6.1</c:v>
                </c:pt>
                <c:pt idx="45">
                  <c:v>6</c:v>
                </c:pt>
                <c:pt idx="46">
                  <c:v>5.8</c:v>
                </c:pt>
                <c:pt idx="47">
                  <c:v>5.7</c:v>
                </c:pt>
                <c:pt idx="48">
                  <c:v>5.7</c:v>
                </c:pt>
                <c:pt idx="49">
                  <c:v>5.6</c:v>
                </c:pt>
                <c:pt idx="50">
                  <c:v>5.8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5.5</c:v>
                </c:pt>
                <c:pt idx="55">
                  <c:v>5.4</c:v>
                </c:pt>
                <c:pt idx="56">
                  <c:v>5.4</c:v>
                </c:pt>
                <c:pt idx="57">
                  <c:v>5.5</c:v>
                </c:pt>
                <c:pt idx="58">
                  <c:v>5.4</c:v>
                </c:pt>
                <c:pt idx="59">
                  <c:v>5.4</c:v>
                </c:pt>
                <c:pt idx="60">
                  <c:v>5.3</c:v>
                </c:pt>
                <c:pt idx="61">
                  <c:v>5.4</c:v>
                </c:pt>
                <c:pt idx="62">
                  <c:v>5.2</c:v>
                </c:pt>
                <c:pt idx="63">
                  <c:v>5.2</c:v>
                </c:pt>
                <c:pt idx="64">
                  <c:v>5.0999999999999996</c:v>
                </c:pt>
                <c:pt idx="65">
                  <c:v>5</c:v>
                </c:pt>
                <c:pt idx="66">
                  <c:v>5</c:v>
                </c:pt>
                <c:pt idx="67">
                  <c:v>4.9000000000000004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4.9000000000000004</c:v>
                </c:pt>
                <c:pt idx="72">
                  <c:v>4.7</c:v>
                </c:pt>
                <c:pt idx="73">
                  <c:v>4.8</c:v>
                </c:pt>
                <c:pt idx="74">
                  <c:v>4.7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4.5999999999999996</c:v>
                </c:pt>
                <c:pt idx="78">
                  <c:v>4.7</c:v>
                </c:pt>
                <c:pt idx="79">
                  <c:v>4.7</c:v>
                </c:pt>
                <c:pt idx="80">
                  <c:v>4.5</c:v>
                </c:pt>
                <c:pt idx="81">
                  <c:v>4.4000000000000004</c:v>
                </c:pt>
                <c:pt idx="82">
                  <c:v>4.5</c:v>
                </c:pt>
                <c:pt idx="83">
                  <c:v>4.4000000000000004</c:v>
                </c:pt>
                <c:pt idx="84">
                  <c:v>4.5999999999999996</c:v>
                </c:pt>
                <c:pt idx="85">
                  <c:v>4.5</c:v>
                </c:pt>
                <c:pt idx="86">
                  <c:v>4.4000000000000004</c:v>
                </c:pt>
                <c:pt idx="87">
                  <c:v>4.5</c:v>
                </c:pt>
                <c:pt idx="88">
                  <c:v>4.4000000000000004</c:v>
                </c:pt>
                <c:pt idx="89">
                  <c:v>4.5999999999999996</c:v>
                </c:pt>
                <c:pt idx="90">
                  <c:v>4.7</c:v>
                </c:pt>
                <c:pt idx="91">
                  <c:v>4.5999999999999996</c:v>
                </c:pt>
                <c:pt idx="92">
                  <c:v>4.7</c:v>
                </c:pt>
                <c:pt idx="93">
                  <c:v>4.7</c:v>
                </c:pt>
                <c:pt idx="94">
                  <c:v>4.7</c:v>
                </c:pt>
                <c:pt idx="95">
                  <c:v>5</c:v>
                </c:pt>
                <c:pt idx="96">
                  <c:v>5</c:v>
                </c:pt>
                <c:pt idx="97">
                  <c:v>4.9000000000000004</c:v>
                </c:pt>
                <c:pt idx="98">
                  <c:v>5.0999999999999996</c:v>
                </c:pt>
                <c:pt idx="99">
                  <c:v>5</c:v>
                </c:pt>
                <c:pt idx="100">
                  <c:v>5.4</c:v>
                </c:pt>
                <c:pt idx="101">
                  <c:v>5.6</c:v>
                </c:pt>
                <c:pt idx="102">
                  <c:v>5.8</c:v>
                </c:pt>
                <c:pt idx="103">
                  <c:v>6.1</c:v>
                </c:pt>
                <c:pt idx="104">
                  <c:v>6.1</c:v>
                </c:pt>
                <c:pt idx="105">
                  <c:v>6.5</c:v>
                </c:pt>
                <c:pt idx="106">
                  <c:v>6.8</c:v>
                </c:pt>
                <c:pt idx="107">
                  <c:v>7.3</c:v>
                </c:pt>
                <c:pt idx="108">
                  <c:v>7.8</c:v>
                </c:pt>
                <c:pt idx="109">
                  <c:v>8.3000000000000007</c:v>
                </c:pt>
                <c:pt idx="110">
                  <c:v>8.6999999999999993</c:v>
                </c:pt>
                <c:pt idx="111">
                  <c:v>9</c:v>
                </c:pt>
                <c:pt idx="112">
                  <c:v>9.4</c:v>
                </c:pt>
                <c:pt idx="113">
                  <c:v>9.5</c:v>
                </c:pt>
                <c:pt idx="114">
                  <c:v>9.5</c:v>
                </c:pt>
                <c:pt idx="115">
                  <c:v>9.6</c:v>
                </c:pt>
                <c:pt idx="116">
                  <c:v>9.8000000000000007</c:v>
                </c:pt>
                <c:pt idx="117">
                  <c:v>10</c:v>
                </c:pt>
                <c:pt idx="118">
                  <c:v>9.9</c:v>
                </c:pt>
                <c:pt idx="119">
                  <c:v>9.9</c:v>
                </c:pt>
                <c:pt idx="120">
                  <c:v>9.8000000000000007</c:v>
                </c:pt>
                <c:pt idx="121">
                  <c:v>9.8000000000000007</c:v>
                </c:pt>
                <c:pt idx="122">
                  <c:v>9.9</c:v>
                </c:pt>
                <c:pt idx="123">
                  <c:v>9.9</c:v>
                </c:pt>
                <c:pt idx="124">
                  <c:v>9.6</c:v>
                </c:pt>
                <c:pt idx="125">
                  <c:v>9.4</c:v>
                </c:pt>
                <c:pt idx="126">
                  <c:v>9.4</c:v>
                </c:pt>
                <c:pt idx="127">
                  <c:v>9.5</c:v>
                </c:pt>
                <c:pt idx="128">
                  <c:v>9.5</c:v>
                </c:pt>
                <c:pt idx="129">
                  <c:v>9.4</c:v>
                </c:pt>
                <c:pt idx="130">
                  <c:v>9.8000000000000007</c:v>
                </c:pt>
                <c:pt idx="131">
                  <c:v>9.3000000000000007</c:v>
                </c:pt>
                <c:pt idx="132">
                  <c:v>9.1999999999999993</c:v>
                </c:pt>
                <c:pt idx="133">
                  <c:v>9</c:v>
                </c:pt>
                <c:pt idx="134">
                  <c:v>9</c:v>
                </c:pt>
                <c:pt idx="135">
                  <c:v>9.1</c:v>
                </c:pt>
                <c:pt idx="136">
                  <c:v>9</c:v>
                </c:pt>
                <c:pt idx="137">
                  <c:v>9.1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8.8000000000000007</c:v>
                </c:pt>
                <c:pt idx="142">
                  <c:v>8.6</c:v>
                </c:pt>
                <c:pt idx="143">
                  <c:v>8.5</c:v>
                </c:pt>
                <c:pt idx="144">
                  <c:v>8.3000000000000007</c:v>
                </c:pt>
                <c:pt idx="145">
                  <c:v>8.3000000000000007</c:v>
                </c:pt>
                <c:pt idx="146">
                  <c:v>8.1999999999999993</c:v>
                </c:pt>
                <c:pt idx="147">
                  <c:v>8.1999999999999993</c:v>
                </c:pt>
                <c:pt idx="148">
                  <c:v>8.1999999999999993</c:v>
                </c:pt>
                <c:pt idx="149">
                  <c:v>8.1999999999999993</c:v>
                </c:pt>
                <c:pt idx="150">
                  <c:v>8.1999999999999993</c:v>
                </c:pt>
                <c:pt idx="151">
                  <c:v>8</c:v>
                </c:pt>
                <c:pt idx="152">
                  <c:v>7.8</c:v>
                </c:pt>
                <c:pt idx="153">
                  <c:v>7.8</c:v>
                </c:pt>
                <c:pt idx="154">
                  <c:v>7.7</c:v>
                </c:pt>
                <c:pt idx="155">
                  <c:v>7.9</c:v>
                </c:pt>
                <c:pt idx="156">
                  <c:v>8</c:v>
                </c:pt>
                <c:pt idx="157">
                  <c:v>7.7</c:v>
                </c:pt>
                <c:pt idx="158">
                  <c:v>7.5</c:v>
                </c:pt>
                <c:pt idx="159">
                  <c:v>7.6</c:v>
                </c:pt>
                <c:pt idx="160">
                  <c:v>7.5</c:v>
                </c:pt>
                <c:pt idx="161">
                  <c:v>7.5</c:v>
                </c:pt>
                <c:pt idx="162">
                  <c:v>7.3</c:v>
                </c:pt>
                <c:pt idx="163">
                  <c:v>7.2</c:v>
                </c:pt>
                <c:pt idx="164">
                  <c:v>7.2</c:v>
                </c:pt>
                <c:pt idx="165">
                  <c:v>7.2</c:v>
                </c:pt>
                <c:pt idx="166">
                  <c:v>7</c:v>
                </c:pt>
                <c:pt idx="167">
                  <c:v>6.7</c:v>
                </c:pt>
                <c:pt idx="168">
                  <c:v>6.6</c:v>
                </c:pt>
                <c:pt idx="169">
                  <c:v>6.7</c:v>
                </c:pt>
                <c:pt idx="170">
                  <c:v>6.6</c:v>
                </c:pt>
                <c:pt idx="171">
                  <c:v>6.2</c:v>
                </c:pt>
                <c:pt idx="172">
                  <c:v>6.3</c:v>
                </c:pt>
                <c:pt idx="173">
                  <c:v>6.1</c:v>
                </c:pt>
                <c:pt idx="174">
                  <c:v>6.2</c:v>
                </c:pt>
                <c:pt idx="175">
                  <c:v>6.1</c:v>
                </c:pt>
                <c:pt idx="176">
                  <c:v>5.9</c:v>
                </c:pt>
                <c:pt idx="177">
                  <c:v>5.7</c:v>
                </c:pt>
                <c:pt idx="178">
                  <c:v>5.8</c:v>
                </c:pt>
                <c:pt idx="179">
                  <c:v>5.6</c:v>
                </c:pt>
                <c:pt idx="180">
                  <c:v>5.7</c:v>
                </c:pt>
                <c:pt idx="181">
                  <c:v>5.5</c:v>
                </c:pt>
                <c:pt idx="182">
                  <c:v>5.5</c:v>
                </c:pt>
                <c:pt idx="183">
                  <c:v>5.4</c:v>
                </c:pt>
                <c:pt idx="184">
                  <c:v>5.5</c:v>
                </c:pt>
                <c:pt idx="185">
                  <c:v>5.3</c:v>
                </c:pt>
                <c:pt idx="186">
                  <c:v>5.3</c:v>
                </c:pt>
                <c:pt idx="187">
                  <c:v>5.0999999999999996</c:v>
                </c:pt>
                <c:pt idx="188">
                  <c:v>5.0999999999999996</c:v>
                </c:pt>
                <c:pt idx="189">
                  <c:v>5</c:v>
                </c:pt>
                <c:pt idx="19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B5-41F8-A99C-26544F24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071008"/>
        <c:axId val="251809576"/>
      </c:lineChart>
      <c:dateAx>
        <c:axId val="370071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1809576"/>
        <c:crosses val="autoZero"/>
        <c:auto val="1"/>
        <c:lblOffset val="100"/>
        <c:baseTimeUnit val="months"/>
        <c:majorUnit val="12"/>
        <c:majorTimeUnit val="months"/>
      </c:dateAx>
      <c:valAx>
        <c:axId val="25180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0071008"/>
        <c:crosses val="autoZero"/>
        <c:crossBetween val="between"/>
        <c:majorUnit val="1"/>
        <c:minorUnit val="0.5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Sheet1!$A$2:$A$194</c:f>
              <c:numCache>
                <c:formatCode>mmm\-yy</c:formatCode>
                <c:ptCount val="19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</c:numCache>
            </c:numRef>
          </c:cat>
          <c:val>
            <c:numRef>
              <c:f>Sheet1!$B$2:$B$194</c:f>
              <c:numCache>
                <c:formatCode>General</c:formatCode>
                <c:ptCount val="193"/>
                <c:pt idx="0">
                  <c:v>2.7929568913175551E-2</c:v>
                </c:pt>
                <c:pt idx="1">
                  <c:v>3.2179720704310855E-2</c:v>
                </c:pt>
                <c:pt idx="2">
                  <c:v>3.762135922330101E-2</c:v>
                </c:pt>
                <c:pt idx="3">
                  <c:v>3.0138637733574392E-2</c:v>
                </c:pt>
                <c:pt idx="4">
                  <c:v>3.1325301204819134E-2</c:v>
                </c:pt>
                <c:pt idx="5">
                  <c:v>3.7349397590361377E-2</c:v>
                </c:pt>
                <c:pt idx="6">
                  <c:v>3.5992801439711952E-2</c:v>
                </c:pt>
                <c:pt idx="7">
                  <c:v>3.3512866546977715E-2</c:v>
                </c:pt>
                <c:pt idx="8">
                  <c:v>3.4564958283670899E-2</c:v>
                </c:pt>
                <c:pt idx="9">
                  <c:v>3.4503271861986873E-2</c:v>
                </c:pt>
                <c:pt idx="10">
                  <c:v>3.444180522565321E-2</c:v>
                </c:pt>
                <c:pt idx="11">
                  <c:v>3.4360189573459543E-2</c:v>
                </c:pt>
                <c:pt idx="12">
                  <c:v>3.7212049616065945E-2</c:v>
                </c:pt>
                <c:pt idx="13">
                  <c:v>3.529411764705892E-2</c:v>
                </c:pt>
                <c:pt idx="14">
                  <c:v>2.9824561403508643E-2</c:v>
                </c:pt>
                <c:pt idx="15">
                  <c:v>3.2182562902282053E-2</c:v>
                </c:pt>
                <c:pt idx="16">
                  <c:v>3.5630841121495394E-2</c:v>
                </c:pt>
                <c:pt idx="17">
                  <c:v>3.1939605110336888E-2</c:v>
                </c:pt>
                <c:pt idx="18">
                  <c:v>2.7214823393167498E-2</c:v>
                </c:pt>
                <c:pt idx="19">
                  <c:v>2.7214823393167498E-2</c:v>
                </c:pt>
                <c:pt idx="20">
                  <c:v>2.5921658986175045E-2</c:v>
                </c:pt>
                <c:pt idx="21">
                  <c:v>2.1276595744680771E-2</c:v>
                </c:pt>
                <c:pt idx="22">
                  <c:v>1.8943742824339971E-2</c:v>
                </c:pt>
                <c:pt idx="23">
                  <c:v>1.6036655211913109E-2</c:v>
                </c:pt>
                <c:pt idx="24">
                  <c:v>1.1958997722095743E-2</c:v>
                </c:pt>
                <c:pt idx="25">
                  <c:v>1.1363636363636465E-2</c:v>
                </c:pt>
                <c:pt idx="26">
                  <c:v>1.3628620102214661E-2</c:v>
                </c:pt>
                <c:pt idx="27">
                  <c:v>1.6439909297052191E-2</c:v>
                </c:pt>
                <c:pt idx="28">
                  <c:v>1.2408347433727984E-2</c:v>
                </c:pt>
                <c:pt idx="29">
                  <c:v>1.0692177827799743E-2</c:v>
                </c:pt>
                <c:pt idx="30">
                  <c:v>1.465614430665152E-2</c:v>
                </c:pt>
                <c:pt idx="31">
                  <c:v>1.7474633596392231E-2</c:v>
                </c:pt>
                <c:pt idx="32">
                  <c:v>1.516002245929271E-2</c:v>
                </c:pt>
                <c:pt idx="33">
                  <c:v>2.0270270270270174E-2</c:v>
                </c:pt>
                <c:pt idx="34">
                  <c:v>2.2535211267605604E-2</c:v>
                </c:pt>
                <c:pt idx="35">
                  <c:v>2.4802705749718212E-2</c:v>
                </c:pt>
                <c:pt idx="36">
                  <c:v>2.7574563871693991E-2</c:v>
                </c:pt>
                <c:pt idx="37">
                  <c:v>3.1460674157303359E-2</c:v>
                </c:pt>
                <c:pt idx="38">
                  <c:v>3.0252100840336249E-2</c:v>
                </c:pt>
                <c:pt idx="39">
                  <c:v>2.175125488008911E-2</c:v>
                </c:pt>
                <c:pt idx="40">
                  <c:v>1.8941504178273005E-2</c:v>
                </c:pt>
                <c:pt idx="41">
                  <c:v>1.9487750556792971E-2</c:v>
                </c:pt>
                <c:pt idx="42">
                  <c:v>2.0555555555555438E-2</c:v>
                </c:pt>
                <c:pt idx="43">
                  <c:v>2.2160664819944609E-2</c:v>
                </c:pt>
                <c:pt idx="44">
                  <c:v>2.3783185840707821E-2</c:v>
                </c:pt>
                <c:pt idx="45">
                  <c:v>2.0419426048565281E-2</c:v>
                </c:pt>
                <c:pt idx="46">
                  <c:v>1.9283746556473913E-2</c:v>
                </c:pt>
                <c:pt idx="47">
                  <c:v>2.0352035203520247E-2</c:v>
                </c:pt>
                <c:pt idx="48">
                  <c:v>2.0262869660460092E-2</c:v>
                </c:pt>
                <c:pt idx="49">
                  <c:v>1.6884531590413809E-2</c:v>
                </c:pt>
                <c:pt idx="50">
                  <c:v>1.7400761283306032E-2</c:v>
                </c:pt>
                <c:pt idx="51">
                  <c:v>2.2925764192139875E-2</c:v>
                </c:pt>
                <c:pt idx="52">
                  <c:v>2.8977583378895444E-2</c:v>
                </c:pt>
                <c:pt idx="53">
                  <c:v>3.1676679410158393E-2</c:v>
                </c:pt>
                <c:pt idx="54">
                  <c:v>2.9395753946652281E-2</c:v>
                </c:pt>
                <c:pt idx="55">
                  <c:v>2.5474254742547275E-2</c:v>
                </c:pt>
                <c:pt idx="56">
                  <c:v>2.5391680172879516E-2</c:v>
                </c:pt>
                <c:pt idx="57">
                  <c:v>3.1909140075716547E-2</c:v>
                </c:pt>
                <c:pt idx="58">
                  <c:v>3.6216216216216068E-2</c:v>
                </c:pt>
                <c:pt idx="59">
                  <c:v>3.3423180592991875E-2</c:v>
                </c:pt>
                <c:pt idx="60">
                  <c:v>2.8448738593666034E-2</c:v>
                </c:pt>
                <c:pt idx="61">
                  <c:v>3.0530262453133394E-2</c:v>
                </c:pt>
                <c:pt idx="62">
                  <c:v>3.2068412613575736E-2</c:v>
                </c:pt>
                <c:pt idx="63">
                  <c:v>3.3617929562433257E-2</c:v>
                </c:pt>
                <c:pt idx="64">
                  <c:v>2.8692879914984148E-2</c:v>
                </c:pt>
                <c:pt idx="65">
                  <c:v>2.541026998411855E-2</c:v>
                </c:pt>
                <c:pt idx="66">
                  <c:v>3.0671602326811209E-2</c:v>
                </c:pt>
                <c:pt idx="67">
                  <c:v>3.6469344608879517E-2</c:v>
                </c:pt>
                <c:pt idx="68">
                  <c:v>4.7418335089568053E-2</c:v>
                </c:pt>
                <c:pt idx="69">
                  <c:v>4.3501048218029359E-2</c:v>
                </c:pt>
                <c:pt idx="70">
                  <c:v>3.3385498174230532E-2</c:v>
                </c:pt>
                <c:pt idx="71">
                  <c:v>3.3385498174230532E-2</c:v>
                </c:pt>
                <c:pt idx="72">
                  <c:v>4.0187891440501167E-2</c:v>
                </c:pt>
                <c:pt idx="73">
                  <c:v>3.6382536382536301E-2</c:v>
                </c:pt>
                <c:pt idx="74">
                  <c:v>3.4179181771103018E-2</c:v>
                </c:pt>
                <c:pt idx="75">
                  <c:v>3.6138358286009309E-2</c:v>
                </c:pt>
                <c:pt idx="76">
                  <c:v>3.9772727272727293E-2</c:v>
                </c:pt>
                <c:pt idx="77">
                  <c:v>4.1817243159525175E-2</c:v>
                </c:pt>
                <c:pt idx="78">
                  <c:v>4.1046690610569536E-2</c:v>
                </c:pt>
                <c:pt idx="79">
                  <c:v>3.9265680775114831E-2</c:v>
                </c:pt>
                <c:pt idx="80">
                  <c:v>2.0120724346076369E-2</c:v>
                </c:pt>
                <c:pt idx="81">
                  <c:v>1.4063284781516971E-2</c:v>
                </c:pt>
                <c:pt idx="82">
                  <c:v>1.9687026754164672E-2</c:v>
                </c:pt>
                <c:pt idx="83">
                  <c:v>2.5239777889954462E-2</c:v>
                </c:pt>
                <c:pt idx="84">
                  <c:v>2.0757651781234232E-2</c:v>
                </c:pt>
                <c:pt idx="85">
                  <c:v>2.4202607823470279E-2</c:v>
                </c:pt>
                <c:pt idx="86">
                  <c:v>2.7981972959439272E-2</c:v>
                </c:pt>
                <c:pt idx="87">
                  <c:v>2.5929247633283525E-2</c:v>
                </c:pt>
                <c:pt idx="88">
                  <c:v>2.7098857426726131E-2</c:v>
                </c:pt>
                <c:pt idx="89">
                  <c:v>2.692765113974227E-2</c:v>
                </c:pt>
                <c:pt idx="90">
                  <c:v>2.3178905864958077E-2</c:v>
                </c:pt>
                <c:pt idx="91">
                  <c:v>1.8974484789008761E-2</c:v>
                </c:pt>
                <c:pt idx="92">
                  <c:v>2.8338264299802685E-2</c:v>
                </c:pt>
                <c:pt idx="93">
                  <c:v>3.610698365527476E-2</c:v>
                </c:pt>
                <c:pt idx="94">
                  <c:v>4.373267326732666E-2</c:v>
                </c:pt>
                <c:pt idx="95">
                  <c:v>4.1088133924175319E-2</c:v>
                </c:pt>
                <c:pt idx="96">
                  <c:v>4.294695655165981E-2</c:v>
                </c:pt>
                <c:pt idx="97">
                  <c:v>4.1429592706119678E-2</c:v>
                </c:pt>
                <c:pt idx="98">
                  <c:v>3.9749035501344343E-2</c:v>
                </c:pt>
                <c:pt idx="99">
                  <c:v>3.9037609759888126E-2</c:v>
                </c:pt>
                <c:pt idx="100">
                  <c:v>4.088413823123993E-2</c:v>
                </c:pt>
                <c:pt idx="101">
                  <c:v>4.9359661059478643E-2</c:v>
                </c:pt>
                <c:pt idx="102">
                  <c:v>5.4975120783418374E-2</c:v>
                </c:pt>
                <c:pt idx="103">
                  <c:v>5.3080171620912386E-2</c:v>
                </c:pt>
                <c:pt idx="104">
                  <c:v>4.9533198751360752E-2</c:v>
                </c:pt>
                <c:pt idx="105">
                  <c:v>3.7310578899565128E-2</c:v>
                </c:pt>
                <c:pt idx="106">
                  <c:v>1.0999174706166848E-2</c:v>
                </c:pt>
                <c:pt idx="107">
                  <c:v>-2.2228002553859039E-4</c:v>
                </c:pt>
                <c:pt idx="108">
                  <c:v>-1.1358601902212717E-3</c:v>
                </c:pt>
                <c:pt idx="109">
                  <c:v>8.4631406715107715E-5</c:v>
                </c:pt>
                <c:pt idx="110">
                  <c:v>-4.4647876766238381E-3</c:v>
                </c:pt>
                <c:pt idx="111">
                  <c:v>-5.7632442437670628E-3</c:v>
                </c:pt>
                <c:pt idx="112">
                  <c:v>-1.0157614958551719E-2</c:v>
                </c:pt>
                <c:pt idx="113">
                  <c:v>-1.2291746182109153E-2</c:v>
                </c:pt>
                <c:pt idx="114">
                  <c:v>-1.9587610037622771E-2</c:v>
                </c:pt>
                <c:pt idx="115">
                  <c:v>-1.4838355663267633E-2</c:v>
                </c:pt>
                <c:pt idx="116">
                  <c:v>-1.3779428628864721E-2</c:v>
                </c:pt>
                <c:pt idx="117">
                  <c:v>-2.2396829420033848E-3</c:v>
                </c:pt>
                <c:pt idx="118">
                  <c:v>1.9145871744709275E-2</c:v>
                </c:pt>
                <c:pt idx="119">
                  <c:v>2.8141231232083674E-2</c:v>
                </c:pt>
                <c:pt idx="120">
                  <c:v>2.6211113889767157E-2</c:v>
                </c:pt>
                <c:pt idx="121">
                  <c:v>2.151336357866529E-2</c:v>
                </c:pt>
                <c:pt idx="122">
                  <c:v>2.2861714393279886E-2</c:v>
                </c:pt>
                <c:pt idx="123">
                  <c:v>2.2067707525304403E-2</c:v>
                </c:pt>
                <c:pt idx="124">
                  <c:v>2.0035489292185682E-2</c:v>
                </c:pt>
                <c:pt idx="125">
                  <c:v>1.1215605940686268E-2</c:v>
                </c:pt>
                <c:pt idx="126">
                  <c:v>1.3407784804821077E-2</c:v>
                </c:pt>
                <c:pt idx="127">
                  <c:v>1.1501775395112546E-2</c:v>
                </c:pt>
                <c:pt idx="128">
                  <c:v>1.1183122472331775E-2</c:v>
                </c:pt>
                <c:pt idx="129">
                  <c:v>1.1666951489314625E-2</c:v>
                </c:pt>
                <c:pt idx="130">
                  <c:v>1.084544776600338E-2</c:v>
                </c:pt>
                <c:pt idx="131">
                  <c:v>1.4377930222179369E-2</c:v>
                </c:pt>
                <c:pt idx="132">
                  <c:v>1.6828514676671791E-2</c:v>
                </c:pt>
                <c:pt idx="133">
                  <c:v>2.1276595744680771E-2</c:v>
                </c:pt>
                <c:pt idx="134">
                  <c:v>2.6183213482215528E-2</c:v>
                </c:pt>
                <c:pt idx="135">
                  <c:v>3.0620552614269325E-2</c:v>
                </c:pt>
                <c:pt idx="136">
                  <c:v>3.4879653918726161E-2</c:v>
                </c:pt>
                <c:pt idx="137">
                  <c:v>3.5184324053057381E-2</c:v>
                </c:pt>
                <c:pt idx="138">
                  <c:v>3.5909101353369666E-2</c:v>
                </c:pt>
                <c:pt idx="139">
                  <c:v>3.743982966460635E-2</c:v>
                </c:pt>
                <c:pt idx="140">
                  <c:v>3.848814568777903E-2</c:v>
                </c:pt>
                <c:pt idx="141">
                  <c:v>3.5501175611203806E-2</c:v>
                </c:pt>
                <c:pt idx="142">
                  <c:v>3.4459674848581479E-2</c:v>
                </c:pt>
                <c:pt idx="143">
                  <c:v>3.026688196233529E-2</c:v>
                </c:pt>
                <c:pt idx="144">
                  <c:v>2.989400763289729E-2</c:v>
                </c:pt>
                <c:pt idx="145">
                  <c:v>2.8755678131083817E-2</c:v>
                </c:pt>
                <c:pt idx="146">
                  <c:v>2.6102473054643971E-2</c:v>
                </c:pt>
                <c:pt idx="147">
                  <c:v>2.28153173257164E-2</c:v>
                </c:pt>
                <c:pt idx="148">
                  <c:v>1.7414583602008316E-2</c:v>
                </c:pt>
                <c:pt idx="149">
                  <c:v>1.6834118332510473E-2</c:v>
                </c:pt>
                <c:pt idx="150">
                  <c:v>1.4040520098128395E-2</c:v>
                </c:pt>
                <c:pt idx="151">
                  <c:v>1.6936332834989187E-2</c:v>
                </c:pt>
                <c:pt idx="152">
                  <c:v>1.9534489756304341E-2</c:v>
                </c:pt>
                <c:pt idx="153">
                  <c:v>2.1736159180992143E-2</c:v>
                </c:pt>
                <c:pt idx="154">
                  <c:v>1.7807067358698969E-2</c:v>
                </c:pt>
                <c:pt idx="155">
                  <c:v>1.7697946245790019E-2</c:v>
                </c:pt>
                <c:pt idx="156">
                  <c:v>1.617938259300411E-2</c:v>
                </c:pt>
                <c:pt idx="157">
                  <c:v>1.9791050660358689E-2</c:v>
                </c:pt>
                <c:pt idx="158">
                  <c:v>1.4764097769000228E-2</c:v>
                </c:pt>
                <c:pt idx="159">
                  <c:v>1.0908837030701779E-2</c:v>
                </c:pt>
                <c:pt idx="160">
                  <c:v>1.400878554101026E-2</c:v>
                </c:pt>
                <c:pt idx="161">
                  <c:v>1.7307742776412116E-2</c:v>
                </c:pt>
                <c:pt idx="162">
                  <c:v>1.923144227067497E-2</c:v>
                </c:pt>
                <c:pt idx="163">
                  <c:v>1.5231981070936262E-2</c:v>
                </c:pt>
                <c:pt idx="164">
                  <c:v>1.1548913043478271E-2</c:v>
                </c:pt>
                <c:pt idx="165">
                  <c:v>9.3293806447714012E-3</c:v>
                </c:pt>
                <c:pt idx="166">
                  <c:v>1.2266329876039261E-2</c:v>
                </c:pt>
                <c:pt idx="167">
                  <c:v>1.5279129626024845E-2</c:v>
                </c:pt>
                <c:pt idx="168">
                  <c:v>1.5917457354694964E-2</c:v>
                </c:pt>
                <c:pt idx="169">
                  <c:v>1.0966353526371986E-2</c:v>
                </c:pt>
                <c:pt idx="170">
                  <c:v>1.5264053047428394E-2</c:v>
                </c:pt>
                <c:pt idx="171">
                  <c:v>1.9717531682723832E-2</c:v>
                </c:pt>
                <c:pt idx="172">
                  <c:v>2.1380231906547698E-2</c:v>
                </c:pt>
                <c:pt idx="173">
                  <c:v>2.0487309906570994E-2</c:v>
                </c:pt>
                <c:pt idx="174">
                  <c:v>1.9812859472916111E-2</c:v>
                </c:pt>
                <c:pt idx="175">
                  <c:v>1.7119869073273453E-2</c:v>
                </c:pt>
                <c:pt idx="176">
                  <c:v>1.6481800721212414E-2</c:v>
                </c:pt>
                <c:pt idx="177">
                  <c:v>1.6459814538505313E-2</c:v>
                </c:pt>
                <c:pt idx="178">
                  <c:v>1.2942342696485198E-2</c:v>
                </c:pt>
                <c:pt idx="179">
                  <c:v>6.7619100371969498E-3</c:v>
                </c:pt>
                <c:pt idx="180">
                  <c:v>-1.9181041815521382E-3</c:v>
                </c:pt>
                <c:pt idx="181">
                  <c:v>-7.2231003246137071E-4</c:v>
                </c:pt>
                <c:pt idx="182">
                  <c:v>-2.1205309809568806E-4</c:v>
                </c:pt>
                <c:pt idx="183">
                  <c:v>-1.0921097189299234E-3</c:v>
                </c:pt>
                <c:pt idx="184">
                  <c:v>3.4184427094330339E-4</c:v>
                </c:pt>
                <c:pt idx="185">
                  <c:v>1.8453915769249818E-3</c:v>
                </c:pt>
                <c:pt idx="186">
                  <c:v>2.1170390073905754E-3</c:v>
                </c:pt>
                <c:pt idx="187">
                  <c:v>2.1987372003589023E-3</c:v>
                </c:pt>
                <c:pt idx="188">
                  <c:v>-2.5249762231405182E-4</c:v>
                </c:pt>
                <c:pt idx="189">
                  <c:v>1.2155472275849899E-3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B5-41F8-A99C-26544F24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071008"/>
        <c:axId val="251809576"/>
      </c:lineChart>
      <c:dateAx>
        <c:axId val="370071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1809576"/>
        <c:crosses val="autoZero"/>
        <c:auto val="1"/>
        <c:lblOffset val="100"/>
        <c:baseTimeUnit val="months"/>
        <c:majorUnit val="12"/>
        <c:majorTimeUnit val="months"/>
      </c:dateAx>
      <c:valAx>
        <c:axId val="25180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0071008"/>
        <c:crosses val="autoZero"/>
        <c:crossBetween val="between"/>
        <c:minorUnit val="1.0000000000000002E-2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12716763005797E-2"/>
          <c:y val="3.9713224912076919E-2"/>
          <c:w val="0.91302102039876698"/>
          <c:h val="0.825961806733877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76200">
              <a:solidFill>
                <a:srgbClr val="0000CC"/>
              </a:solidFill>
              <a:prstDash val="solid"/>
            </a:ln>
          </c:spPr>
          <c:marker>
            <c:symbol val="none"/>
          </c:marker>
          <c:cat>
            <c:numRef>
              <c:f>Sheet1!$A$2:$A$110</c:f>
              <c:numCache>
                <c:formatCode>mmm\-yy</c:formatCode>
                <c:ptCount val="10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 formatCode="[$-409]mmm\-yy;@">
                  <c:v>39417</c:v>
                </c:pt>
                <c:pt idx="12" formatCode="[$-409]mmm\-yy;@">
                  <c:v>39448</c:v>
                </c:pt>
                <c:pt idx="13" formatCode="[$-409]mmm\-yy;@">
                  <c:v>39479</c:v>
                </c:pt>
                <c:pt idx="14" formatCode="[$-409]mmm\-yy;@">
                  <c:v>39508</c:v>
                </c:pt>
                <c:pt idx="15" formatCode="[$-409]mmm\-yy;@">
                  <c:v>39539</c:v>
                </c:pt>
                <c:pt idx="16" formatCode="[$-409]mmm\-yy;@">
                  <c:v>39569</c:v>
                </c:pt>
                <c:pt idx="17" formatCode="[$-409]mmm\-yy;@">
                  <c:v>39600</c:v>
                </c:pt>
                <c:pt idx="18" formatCode="[$-409]mmm\-yy;@">
                  <c:v>39630</c:v>
                </c:pt>
                <c:pt idx="19" formatCode="[$-409]mmm\-yy;@">
                  <c:v>39661</c:v>
                </c:pt>
                <c:pt idx="20" formatCode="[$-409]mmm\-yy;@">
                  <c:v>39692</c:v>
                </c:pt>
                <c:pt idx="21" formatCode="[$-409]mmm\-yy;@">
                  <c:v>39722</c:v>
                </c:pt>
                <c:pt idx="22" formatCode="[$-409]mmm\-yy;@">
                  <c:v>39753</c:v>
                </c:pt>
                <c:pt idx="23" formatCode="[$-409]mmm\-yy;@">
                  <c:v>39783</c:v>
                </c:pt>
                <c:pt idx="24" formatCode="[$-409]mmm\-yy;@">
                  <c:v>39814</c:v>
                </c:pt>
                <c:pt idx="25" formatCode="[$-409]mmm\-yy;@">
                  <c:v>39845</c:v>
                </c:pt>
                <c:pt idx="26" formatCode="[$-409]mmm\-yy;@">
                  <c:v>39873</c:v>
                </c:pt>
                <c:pt idx="27" formatCode="[$-409]mmm\-yy;@">
                  <c:v>39904</c:v>
                </c:pt>
                <c:pt idx="28" formatCode="[$-409]mmm\-yy;@">
                  <c:v>39934</c:v>
                </c:pt>
                <c:pt idx="29" formatCode="[$-409]mmm\-yy;@">
                  <c:v>39965</c:v>
                </c:pt>
                <c:pt idx="30" formatCode="[$-409]mmm\-yy;@">
                  <c:v>39995</c:v>
                </c:pt>
                <c:pt idx="31" formatCode="[$-409]mmm\-yy;@">
                  <c:v>40026</c:v>
                </c:pt>
                <c:pt idx="32" formatCode="[$-409]mmm\-yy;@">
                  <c:v>40057</c:v>
                </c:pt>
                <c:pt idx="33" formatCode="[$-409]mmm\-yy;@">
                  <c:v>40087</c:v>
                </c:pt>
                <c:pt idx="34" formatCode="[$-409]mmm\-yy;@">
                  <c:v>40118</c:v>
                </c:pt>
                <c:pt idx="35" formatCode="[$-409]mmm\-yy;@">
                  <c:v>40148</c:v>
                </c:pt>
                <c:pt idx="36" formatCode="[$-409]mmm\-yy;@">
                  <c:v>40179</c:v>
                </c:pt>
                <c:pt idx="37" formatCode="[$-409]mmm\-yy;@">
                  <c:v>40210</c:v>
                </c:pt>
                <c:pt idx="38" formatCode="[$-409]mmm\-yy;@">
                  <c:v>40238</c:v>
                </c:pt>
                <c:pt idx="39" formatCode="[$-409]mmm\-yy;@">
                  <c:v>40269</c:v>
                </c:pt>
                <c:pt idx="40" formatCode="[$-409]mmm\-yy;@">
                  <c:v>40299</c:v>
                </c:pt>
                <c:pt idx="41" formatCode="[$-409]mmm\-yy;@">
                  <c:v>40330</c:v>
                </c:pt>
                <c:pt idx="42" formatCode="[$-409]mmm\-yy;@">
                  <c:v>40360</c:v>
                </c:pt>
                <c:pt idx="43" formatCode="[$-409]mmm\-yy;@">
                  <c:v>40391</c:v>
                </c:pt>
                <c:pt idx="44" formatCode="[$-409]mmm\-yy;@">
                  <c:v>40422</c:v>
                </c:pt>
                <c:pt idx="45" formatCode="[$-409]mmm\-yy;@">
                  <c:v>40452</c:v>
                </c:pt>
                <c:pt idx="46" formatCode="[$-409]mmm\-yy;@">
                  <c:v>40483</c:v>
                </c:pt>
                <c:pt idx="47" formatCode="[$-409]mmm\-yy;@">
                  <c:v>40513</c:v>
                </c:pt>
                <c:pt idx="48" formatCode="[$-409]mmm\-yy;@">
                  <c:v>40544</c:v>
                </c:pt>
                <c:pt idx="49" formatCode="[$-409]mmm\-yy;@">
                  <c:v>40575</c:v>
                </c:pt>
                <c:pt idx="50" formatCode="[$-409]mmm\-yy;@">
                  <c:v>40603</c:v>
                </c:pt>
                <c:pt idx="51" formatCode="[$-409]mmm\-yy;@">
                  <c:v>40634</c:v>
                </c:pt>
                <c:pt idx="52" formatCode="[$-409]mmm\-yy;@">
                  <c:v>40664</c:v>
                </c:pt>
                <c:pt idx="53" formatCode="[$-409]mmm\-yy;@">
                  <c:v>40695</c:v>
                </c:pt>
                <c:pt idx="54" formatCode="[$-409]mmm\-yy;@">
                  <c:v>40725</c:v>
                </c:pt>
                <c:pt idx="55" formatCode="[$-409]mmm\-yy;@">
                  <c:v>40756</c:v>
                </c:pt>
                <c:pt idx="56" formatCode="[$-409]mmm\-yy;@">
                  <c:v>40787</c:v>
                </c:pt>
                <c:pt idx="57" formatCode="[$-409]mmm\-yy;@">
                  <c:v>40817</c:v>
                </c:pt>
                <c:pt idx="58" formatCode="[$-409]mmm\-yy;@">
                  <c:v>40848</c:v>
                </c:pt>
                <c:pt idx="59" formatCode="[$-409]mmm\-yy;@">
                  <c:v>40878</c:v>
                </c:pt>
                <c:pt idx="60" formatCode="[$-409]mmm\-yy;@">
                  <c:v>40909</c:v>
                </c:pt>
                <c:pt idx="61" formatCode="[$-409]mmm\-yy;@">
                  <c:v>40940</c:v>
                </c:pt>
                <c:pt idx="62" formatCode="[$-409]mmm\-yy;@">
                  <c:v>40969</c:v>
                </c:pt>
                <c:pt idx="63" formatCode="[$-409]mmm\-yy;@">
                  <c:v>41000</c:v>
                </c:pt>
                <c:pt idx="64" formatCode="[$-409]mmm\-yy;@">
                  <c:v>41030</c:v>
                </c:pt>
                <c:pt idx="65" formatCode="[$-409]mmm\-yy;@">
                  <c:v>41061</c:v>
                </c:pt>
                <c:pt idx="66" formatCode="[$-409]mmm\-yy;@">
                  <c:v>41091</c:v>
                </c:pt>
                <c:pt idx="67" formatCode="[$-409]mmm\-yy;@">
                  <c:v>41122</c:v>
                </c:pt>
                <c:pt idx="68" formatCode="[$-409]mmm\-yy;@">
                  <c:v>41153</c:v>
                </c:pt>
                <c:pt idx="69" formatCode="[$-409]mmm\-yy;@">
                  <c:v>41183</c:v>
                </c:pt>
                <c:pt idx="70" formatCode="[$-409]mmm\-yy;@">
                  <c:v>41214</c:v>
                </c:pt>
                <c:pt idx="71" formatCode="[$-409]mmm\-yy;@">
                  <c:v>41244</c:v>
                </c:pt>
                <c:pt idx="72" formatCode="[$-409]mmm\-yy;@">
                  <c:v>41275</c:v>
                </c:pt>
                <c:pt idx="73" formatCode="[$-409]mmm\-yy;@">
                  <c:v>41306</c:v>
                </c:pt>
                <c:pt idx="74" formatCode="[$-409]mmm\-yy;@">
                  <c:v>41334</c:v>
                </c:pt>
                <c:pt idx="75" formatCode="[$-409]mmm\-yy;@">
                  <c:v>41365</c:v>
                </c:pt>
                <c:pt idx="76" formatCode="[$-409]mmm\-yy;@">
                  <c:v>41395</c:v>
                </c:pt>
                <c:pt idx="77" formatCode="[$-409]mmm\-yy;@">
                  <c:v>41426</c:v>
                </c:pt>
                <c:pt idx="78" formatCode="[$-409]mmm\-yy;@">
                  <c:v>41456</c:v>
                </c:pt>
                <c:pt idx="79" formatCode="[$-409]mmm\-yy;@">
                  <c:v>41487</c:v>
                </c:pt>
                <c:pt idx="80" formatCode="[$-409]mmm\-yy;@">
                  <c:v>41518</c:v>
                </c:pt>
                <c:pt idx="81" formatCode="[$-409]mmm\-yy;@">
                  <c:v>41548</c:v>
                </c:pt>
                <c:pt idx="82" formatCode="[$-409]mmm\-yy;@">
                  <c:v>41579</c:v>
                </c:pt>
                <c:pt idx="83" formatCode="[$-409]mmm\-yy;@">
                  <c:v>41609</c:v>
                </c:pt>
                <c:pt idx="84" formatCode="[$-409]mmm\-yy;@">
                  <c:v>41640</c:v>
                </c:pt>
                <c:pt idx="85" formatCode="[$-409]mmm\-yy;@">
                  <c:v>41671</c:v>
                </c:pt>
                <c:pt idx="86" formatCode="[$-409]mmm\-yy;@">
                  <c:v>41699</c:v>
                </c:pt>
                <c:pt idx="87" formatCode="[$-409]mmm\-yy;@">
                  <c:v>41730</c:v>
                </c:pt>
                <c:pt idx="88" formatCode="[$-409]mmm\-yy;@">
                  <c:v>41760</c:v>
                </c:pt>
                <c:pt idx="89" formatCode="[$-409]mmm\-yy;@">
                  <c:v>41791</c:v>
                </c:pt>
                <c:pt idx="90" formatCode="[$-409]mmm\-yy;@">
                  <c:v>41821</c:v>
                </c:pt>
                <c:pt idx="91" formatCode="[$-409]mmm\-yy;@">
                  <c:v>41852</c:v>
                </c:pt>
                <c:pt idx="92" formatCode="[$-409]mmm\-yy;@">
                  <c:v>41883</c:v>
                </c:pt>
                <c:pt idx="93" formatCode="[$-409]mmm\-yy;@">
                  <c:v>41913</c:v>
                </c:pt>
                <c:pt idx="94" formatCode="[$-409]mmm\-yy;@">
                  <c:v>41944</c:v>
                </c:pt>
                <c:pt idx="95" formatCode="[$-409]mmm\-yy;@">
                  <c:v>41974</c:v>
                </c:pt>
                <c:pt idx="96" formatCode="[$-409]mmm\-yy;@">
                  <c:v>42005</c:v>
                </c:pt>
                <c:pt idx="97" formatCode="[$-409]mmm\-yy;@">
                  <c:v>42036</c:v>
                </c:pt>
                <c:pt idx="98" formatCode="[$-409]mmm\-yy;@">
                  <c:v>42064</c:v>
                </c:pt>
                <c:pt idx="99" formatCode="[$-409]mmm\-yy;@">
                  <c:v>42095</c:v>
                </c:pt>
                <c:pt idx="100" formatCode="[$-409]mmm\-yy;@">
                  <c:v>42125</c:v>
                </c:pt>
                <c:pt idx="101" formatCode="[$-409]mmm\-yy;@">
                  <c:v>42156</c:v>
                </c:pt>
                <c:pt idx="102" formatCode="[$-409]mmm\-yy;@">
                  <c:v>42186</c:v>
                </c:pt>
                <c:pt idx="103" formatCode="[$-409]mmm\-yy;@">
                  <c:v>42217</c:v>
                </c:pt>
                <c:pt idx="104" formatCode="[$-409]mmm\-yy;@">
                  <c:v>42248</c:v>
                </c:pt>
                <c:pt idx="105" formatCode="[$-409]mmm\-yy;@">
                  <c:v>42278</c:v>
                </c:pt>
                <c:pt idx="106" formatCode="[$-409]mmm\-yy;@">
                  <c:v>42309</c:v>
                </c:pt>
                <c:pt idx="107" formatCode="[$-409]mmm\-yy;@">
                  <c:v>42339</c:v>
                </c:pt>
                <c:pt idx="108" formatCode="[$-409]mmm\-yy;@">
                  <c:v>42370</c:v>
                </c:pt>
              </c:numCache>
            </c:numRef>
          </c:cat>
          <c:val>
            <c:numRef>
              <c:f>Sheet1!$B$2:$B$110</c:f>
              <c:numCache>
                <c:formatCode>General</c:formatCode>
                <c:ptCount val="109"/>
                <c:pt idx="0">
                  <c:v>110.2</c:v>
                </c:pt>
                <c:pt idx="1">
                  <c:v>111.2</c:v>
                </c:pt>
                <c:pt idx="2">
                  <c:v>108.2</c:v>
                </c:pt>
                <c:pt idx="3">
                  <c:v>106.3</c:v>
                </c:pt>
                <c:pt idx="4">
                  <c:v>108.5</c:v>
                </c:pt>
                <c:pt idx="5">
                  <c:v>105.3</c:v>
                </c:pt>
                <c:pt idx="6">
                  <c:v>111.9</c:v>
                </c:pt>
                <c:pt idx="7">
                  <c:v>105.6</c:v>
                </c:pt>
                <c:pt idx="8">
                  <c:v>99.5</c:v>
                </c:pt>
                <c:pt idx="9">
                  <c:v>95.2</c:v>
                </c:pt>
                <c:pt idx="10">
                  <c:v>87.8</c:v>
                </c:pt>
                <c:pt idx="11">
                  <c:v>90.6</c:v>
                </c:pt>
                <c:pt idx="12">
                  <c:v>87.3</c:v>
                </c:pt>
                <c:pt idx="13">
                  <c:v>76.400000000000006</c:v>
                </c:pt>
                <c:pt idx="14">
                  <c:v>65.900000000000006</c:v>
                </c:pt>
                <c:pt idx="15">
                  <c:v>62.8</c:v>
                </c:pt>
                <c:pt idx="16">
                  <c:v>58.1</c:v>
                </c:pt>
                <c:pt idx="17">
                  <c:v>51</c:v>
                </c:pt>
                <c:pt idx="18">
                  <c:v>51.9</c:v>
                </c:pt>
                <c:pt idx="19">
                  <c:v>58.5</c:v>
                </c:pt>
                <c:pt idx="20">
                  <c:v>61.4</c:v>
                </c:pt>
                <c:pt idx="21">
                  <c:v>38.799999999999997</c:v>
                </c:pt>
                <c:pt idx="22">
                  <c:v>44.7</c:v>
                </c:pt>
                <c:pt idx="23">
                  <c:v>38.6</c:v>
                </c:pt>
                <c:pt idx="24">
                  <c:v>37.4</c:v>
                </c:pt>
                <c:pt idx="25">
                  <c:v>25.3</c:v>
                </c:pt>
                <c:pt idx="26">
                  <c:v>26.9</c:v>
                </c:pt>
                <c:pt idx="27">
                  <c:v>40.799999999999997</c:v>
                </c:pt>
                <c:pt idx="28">
                  <c:v>54.8</c:v>
                </c:pt>
                <c:pt idx="29">
                  <c:v>49.3</c:v>
                </c:pt>
                <c:pt idx="30">
                  <c:v>47.4</c:v>
                </c:pt>
                <c:pt idx="31">
                  <c:v>54.5</c:v>
                </c:pt>
                <c:pt idx="32">
                  <c:v>53.4</c:v>
                </c:pt>
                <c:pt idx="33">
                  <c:v>48.7</c:v>
                </c:pt>
                <c:pt idx="34">
                  <c:v>50.6</c:v>
                </c:pt>
                <c:pt idx="35">
                  <c:v>53.6</c:v>
                </c:pt>
                <c:pt idx="36">
                  <c:v>56.5</c:v>
                </c:pt>
                <c:pt idx="37">
                  <c:v>46.4</c:v>
                </c:pt>
                <c:pt idx="38">
                  <c:v>52.3</c:v>
                </c:pt>
                <c:pt idx="39">
                  <c:v>57.7</c:v>
                </c:pt>
                <c:pt idx="40">
                  <c:v>62.7</c:v>
                </c:pt>
                <c:pt idx="41">
                  <c:v>54.3</c:v>
                </c:pt>
                <c:pt idx="42">
                  <c:v>51</c:v>
                </c:pt>
                <c:pt idx="43">
                  <c:v>53.2</c:v>
                </c:pt>
                <c:pt idx="44">
                  <c:v>48.6</c:v>
                </c:pt>
                <c:pt idx="45">
                  <c:v>49.9</c:v>
                </c:pt>
                <c:pt idx="46">
                  <c:v>57.8</c:v>
                </c:pt>
                <c:pt idx="47">
                  <c:v>63.4</c:v>
                </c:pt>
                <c:pt idx="48">
                  <c:v>64.8</c:v>
                </c:pt>
                <c:pt idx="49">
                  <c:v>72</c:v>
                </c:pt>
                <c:pt idx="50">
                  <c:v>63.8</c:v>
                </c:pt>
                <c:pt idx="51">
                  <c:v>66</c:v>
                </c:pt>
                <c:pt idx="52">
                  <c:v>61.7</c:v>
                </c:pt>
                <c:pt idx="53">
                  <c:v>57.6</c:v>
                </c:pt>
                <c:pt idx="54">
                  <c:v>59.2</c:v>
                </c:pt>
                <c:pt idx="55">
                  <c:v>45.2</c:v>
                </c:pt>
                <c:pt idx="56">
                  <c:v>46.4</c:v>
                </c:pt>
                <c:pt idx="57">
                  <c:v>40.9</c:v>
                </c:pt>
                <c:pt idx="58">
                  <c:v>55.2</c:v>
                </c:pt>
                <c:pt idx="59">
                  <c:v>64.8</c:v>
                </c:pt>
                <c:pt idx="60">
                  <c:v>61.5</c:v>
                </c:pt>
                <c:pt idx="61">
                  <c:v>71.599999999999994</c:v>
                </c:pt>
                <c:pt idx="62">
                  <c:v>69.5</c:v>
                </c:pt>
                <c:pt idx="63">
                  <c:v>68.7</c:v>
                </c:pt>
                <c:pt idx="64">
                  <c:v>64.400000000000006</c:v>
                </c:pt>
                <c:pt idx="65">
                  <c:v>62.7</c:v>
                </c:pt>
                <c:pt idx="66">
                  <c:v>65.400000000000006</c:v>
                </c:pt>
                <c:pt idx="67">
                  <c:v>61.3</c:v>
                </c:pt>
                <c:pt idx="68">
                  <c:v>68.400000000000006</c:v>
                </c:pt>
                <c:pt idx="69">
                  <c:v>73.099999999999994</c:v>
                </c:pt>
                <c:pt idx="70">
                  <c:v>71.5</c:v>
                </c:pt>
                <c:pt idx="71">
                  <c:v>66.7</c:v>
                </c:pt>
                <c:pt idx="72">
                  <c:v>58.4</c:v>
                </c:pt>
                <c:pt idx="73">
                  <c:v>68</c:v>
                </c:pt>
                <c:pt idx="74">
                  <c:v>61.9</c:v>
                </c:pt>
                <c:pt idx="75">
                  <c:v>69</c:v>
                </c:pt>
                <c:pt idx="76">
                  <c:v>74.3</c:v>
                </c:pt>
                <c:pt idx="77">
                  <c:v>82.1</c:v>
                </c:pt>
                <c:pt idx="78">
                  <c:v>81</c:v>
                </c:pt>
                <c:pt idx="79">
                  <c:v>81.8</c:v>
                </c:pt>
                <c:pt idx="80">
                  <c:v>80.2</c:v>
                </c:pt>
                <c:pt idx="81">
                  <c:v>72.400000000000006</c:v>
                </c:pt>
                <c:pt idx="82">
                  <c:v>72</c:v>
                </c:pt>
                <c:pt idx="83">
                  <c:v>77.5</c:v>
                </c:pt>
                <c:pt idx="84">
                  <c:v>79.400000000000006</c:v>
                </c:pt>
                <c:pt idx="85">
                  <c:v>78.3</c:v>
                </c:pt>
                <c:pt idx="86">
                  <c:v>83.9</c:v>
                </c:pt>
                <c:pt idx="87">
                  <c:v>81.7</c:v>
                </c:pt>
                <c:pt idx="88">
                  <c:v>82.2</c:v>
                </c:pt>
                <c:pt idx="89">
                  <c:v>86.4</c:v>
                </c:pt>
                <c:pt idx="90">
                  <c:v>90.3</c:v>
                </c:pt>
                <c:pt idx="91">
                  <c:v>93.4</c:v>
                </c:pt>
                <c:pt idx="92">
                  <c:v>89</c:v>
                </c:pt>
                <c:pt idx="93">
                  <c:v>94.1</c:v>
                </c:pt>
                <c:pt idx="94">
                  <c:v>88.7</c:v>
                </c:pt>
                <c:pt idx="95">
                  <c:v>93.1</c:v>
                </c:pt>
                <c:pt idx="96">
                  <c:v>103.8</c:v>
                </c:pt>
                <c:pt idx="97">
                  <c:v>98.8</c:v>
                </c:pt>
                <c:pt idx="98">
                  <c:v>101.4</c:v>
                </c:pt>
                <c:pt idx="99">
                  <c:v>94.3</c:v>
                </c:pt>
                <c:pt idx="100">
                  <c:v>94.6</c:v>
                </c:pt>
                <c:pt idx="101">
                  <c:v>99.8</c:v>
                </c:pt>
                <c:pt idx="102">
                  <c:v>91</c:v>
                </c:pt>
                <c:pt idx="103">
                  <c:v>101.3</c:v>
                </c:pt>
                <c:pt idx="104">
                  <c:v>102.6</c:v>
                </c:pt>
                <c:pt idx="105">
                  <c:v>99.1</c:v>
                </c:pt>
                <c:pt idx="106">
                  <c:v>92.6</c:v>
                </c:pt>
                <c:pt idx="107">
                  <c:v>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0-4A51-B344-27B0F6CD81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Texas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Sheet1!$A$2:$A$110</c:f>
              <c:numCache>
                <c:formatCode>mmm\-yy</c:formatCode>
                <c:ptCount val="10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 formatCode="[$-409]mmm\-yy;@">
                  <c:v>39417</c:v>
                </c:pt>
                <c:pt idx="12" formatCode="[$-409]mmm\-yy;@">
                  <c:v>39448</c:v>
                </c:pt>
                <c:pt idx="13" formatCode="[$-409]mmm\-yy;@">
                  <c:v>39479</c:v>
                </c:pt>
                <c:pt idx="14" formatCode="[$-409]mmm\-yy;@">
                  <c:v>39508</c:v>
                </c:pt>
                <c:pt idx="15" formatCode="[$-409]mmm\-yy;@">
                  <c:v>39539</c:v>
                </c:pt>
                <c:pt idx="16" formatCode="[$-409]mmm\-yy;@">
                  <c:v>39569</c:v>
                </c:pt>
                <c:pt idx="17" formatCode="[$-409]mmm\-yy;@">
                  <c:v>39600</c:v>
                </c:pt>
                <c:pt idx="18" formatCode="[$-409]mmm\-yy;@">
                  <c:v>39630</c:v>
                </c:pt>
                <c:pt idx="19" formatCode="[$-409]mmm\-yy;@">
                  <c:v>39661</c:v>
                </c:pt>
                <c:pt idx="20" formatCode="[$-409]mmm\-yy;@">
                  <c:v>39692</c:v>
                </c:pt>
                <c:pt idx="21" formatCode="[$-409]mmm\-yy;@">
                  <c:v>39722</c:v>
                </c:pt>
                <c:pt idx="22" formatCode="[$-409]mmm\-yy;@">
                  <c:v>39753</c:v>
                </c:pt>
                <c:pt idx="23" formatCode="[$-409]mmm\-yy;@">
                  <c:v>39783</c:v>
                </c:pt>
                <c:pt idx="24" formatCode="[$-409]mmm\-yy;@">
                  <c:v>39814</c:v>
                </c:pt>
                <c:pt idx="25" formatCode="[$-409]mmm\-yy;@">
                  <c:v>39845</c:v>
                </c:pt>
                <c:pt idx="26" formatCode="[$-409]mmm\-yy;@">
                  <c:v>39873</c:v>
                </c:pt>
                <c:pt idx="27" formatCode="[$-409]mmm\-yy;@">
                  <c:v>39904</c:v>
                </c:pt>
                <c:pt idx="28" formatCode="[$-409]mmm\-yy;@">
                  <c:v>39934</c:v>
                </c:pt>
                <c:pt idx="29" formatCode="[$-409]mmm\-yy;@">
                  <c:v>39965</c:v>
                </c:pt>
                <c:pt idx="30" formatCode="[$-409]mmm\-yy;@">
                  <c:v>39995</c:v>
                </c:pt>
                <c:pt idx="31" formatCode="[$-409]mmm\-yy;@">
                  <c:v>40026</c:v>
                </c:pt>
                <c:pt idx="32" formatCode="[$-409]mmm\-yy;@">
                  <c:v>40057</c:v>
                </c:pt>
                <c:pt idx="33" formatCode="[$-409]mmm\-yy;@">
                  <c:v>40087</c:v>
                </c:pt>
                <c:pt idx="34" formatCode="[$-409]mmm\-yy;@">
                  <c:v>40118</c:v>
                </c:pt>
                <c:pt idx="35" formatCode="[$-409]mmm\-yy;@">
                  <c:v>40148</c:v>
                </c:pt>
                <c:pt idx="36" formatCode="[$-409]mmm\-yy;@">
                  <c:v>40179</c:v>
                </c:pt>
                <c:pt idx="37" formatCode="[$-409]mmm\-yy;@">
                  <c:v>40210</c:v>
                </c:pt>
                <c:pt idx="38" formatCode="[$-409]mmm\-yy;@">
                  <c:v>40238</c:v>
                </c:pt>
                <c:pt idx="39" formatCode="[$-409]mmm\-yy;@">
                  <c:v>40269</c:v>
                </c:pt>
                <c:pt idx="40" formatCode="[$-409]mmm\-yy;@">
                  <c:v>40299</c:v>
                </c:pt>
                <c:pt idx="41" formatCode="[$-409]mmm\-yy;@">
                  <c:v>40330</c:v>
                </c:pt>
                <c:pt idx="42" formatCode="[$-409]mmm\-yy;@">
                  <c:v>40360</c:v>
                </c:pt>
                <c:pt idx="43" formatCode="[$-409]mmm\-yy;@">
                  <c:v>40391</c:v>
                </c:pt>
                <c:pt idx="44" formatCode="[$-409]mmm\-yy;@">
                  <c:v>40422</c:v>
                </c:pt>
                <c:pt idx="45" formatCode="[$-409]mmm\-yy;@">
                  <c:v>40452</c:v>
                </c:pt>
                <c:pt idx="46" formatCode="[$-409]mmm\-yy;@">
                  <c:v>40483</c:v>
                </c:pt>
                <c:pt idx="47" formatCode="[$-409]mmm\-yy;@">
                  <c:v>40513</c:v>
                </c:pt>
                <c:pt idx="48" formatCode="[$-409]mmm\-yy;@">
                  <c:v>40544</c:v>
                </c:pt>
                <c:pt idx="49" formatCode="[$-409]mmm\-yy;@">
                  <c:v>40575</c:v>
                </c:pt>
                <c:pt idx="50" formatCode="[$-409]mmm\-yy;@">
                  <c:v>40603</c:v>
                </c:pt>
                <c:pt idx="51" formatCode="[$-409]mmm\-yy;@">
                  <c:v>40634</c:v>
                </c:pt>
                <c:pt idx="52" formatCode="[$-409]mmm\-yy;@">
                  <c:v>40664</c:v>
                </c:pt>
                <c:pt idx="53" formatCode="[$-409]mmm\-yy;@">
                  <c:v>40695</c:v>
                </c:pt>
                <c:pt idx="54" formatCode="[$-409]mmm\-yy;@">
                  <c:v>40725</c:v>
                </c:pt>
                <c:pt idx="55" formatCode="[$-409]mmm\-yy;@">
                  <c:v>40756</c:v>
                </c:pt>
                <c:pt idx="56" formatCode="[$-409]mmm\-yy;@">
                  <c:v>40787</c:v>
                </c:pt>
                <c:pt idx="57" formatCode="[$-409]mmm\-yy;@">
                  <c:v>40817</c:v>
                </c:pt>
                <c:pt idx="58" formatCode="[$-409]mmm\-yy;@">
                  <c:v>40848</c:v>
                </c:pt>
                <c:pt idx="59" formatCode="[$-409]mmm\-yy;@">
                  <c:v>40878</c:v>
                </c:pt>
                <c:pt idx="60" formatCode="[$-409]mmm\-yy;@">
                  <c:v>40909</c:v>
                </c:pt>
                <c:pt idx="61" formatCode="[$-409]mmm\-yy;@">
                  <c:v>40940</c:v>
                </c:pt>
                <c:pt idx="62" formatCode="[$-409]mmm\-yy;@">
                  <c:v>40969</c:v>
                </c:pt>
                <c:pt idx="63" formatCode="[$-409]mmm\-yy;@">
                  <c:v>41000</c:v>
                </c:pt>
                <c:pt idx="64" formatCode="[$-409]mmm\-yy;@">
                  <c:v>41030</c:v>
                </c:pt>
                <c:pt idx="65" formatCode="[$-409]mmm\-yy;@">
                  <c:v>41061</c:v>
                </c:pt>
                <c:pt idx="66" formatCode="[$-409]mmm\-yy;@">
                  <c:v>41091</c:v>
                </c:pt>
                <c:pt idx="67" formatCode="[$-409]mmm\-yy;@">
                  <c:v>41122</c:v>
                </c:pt>
                <c:pt idx="68" formatCode="[$-409]mmm\-yy;@">
                  <c:v>41153</c:v>
                </c:pt>
                <c:pt idx="69" formatCode="[$-409]mmm\-yy;@">
                  <c:v>41183</c:v>
                </c:pt>
                <c:pt idx="70" formatCode="[$-409]mmm\-yy;@">
                  <c:v>41214</c:v>
                </c:pt>
                <c:pt idx="71" formatCode="[$-409]mmm\-yy;@">
                  <c:v>41244</c:v>
                </c:pt>
                <c:pt idx="72" formatCode="[$-409]mmm\-yy;@">
                  <c:v>41275</c:v>
                </c:pt>
                <c:pt idx="73" formatCode="[$-409]mmm\-yy;@">
                  <c:v>41306</c:v>
                </c:pt>
                <c:pt idx="74" formatCode="[$-409]mmm\-yy;@">
                  <c:v>41334</c:v>
                </c:pt>
                <c:pt idx="75" formatCode="[$-409]mmm\-yy;@">
                  <c:v>41365</c:v>
                </c:pt>
                <c:pt idx="76" formatCode="[$-409]mmm\-yy;@">
                  <c:v>41395</c:v>
                </c:pt>
                <c:pt idx="77" formatCode="[$-409]mmm\-yy;@">
                  <c:v>41426</c:v>
                </c:pt>
                <c:pt idx="78" formatCode="[$-409]mmm\-yy;@">
                  <c:v>41456</c:v>
                </c:pt>
                <c:pt idx="79" formatCode="[$-409]mmm\-yy;@">
                  <c:v>41487</c:v>
                </c:pt>
                <c:pt idx="80" formatCode="[$-409]mmm\-yy;@">
                  <c:v>41518</c:v>
                </c:pt>
                <c:pt idx="81" formatCode="[$-409]mmm\-yy;@">
                  <c:v>41548</c:v>
                </c:pt>
                <c:pt idx="82" formatCode="[$-409]mmm\-yy;@">
                  <c:v>41579</c:v>
                </c:pt>
                <c:pt idx="83" formatCode="[$-409]mmm\-yy;@">
                  <c:v>41609</c:v>
                </c:pt>
                <c:pt idx="84" formatCode="[$-409]mmm\-yy;@">
                  <c:v>41640</c:v>
                </c:pt>
                <c:pt idx="85" formatCode="[$-409]mmm\-yy;@">
                  <c:v>41671</c:v>
                </c:pt>
                <c:pt idx="86" formatCode="[$-409]mmm\-yy;@">
                  <c:v>41699</c:v>
                </c:pt>
                <c:pt idx="87" formatCode="[$-409]mmm\-yy;@">
                  <c:v>41730</c:v>
                </c:pt>
                <c:pt idx="88" formatCode="[$-409]mmm\-yy;@">
                  <c:v>41760</c:v>
                </c:pt>
                <c:pt idx="89" formatCode="[$-409]mmm\-yy;@">
                  <c:v>41791</c:v>
                </c:pt>
                <c:pt idx="90" formatCode="[$-409]mmm\-yy;@">
                  <c:v>41821</c:v>
                </c:pt>
                <c:pt idx="91" formatCode="[$-409]mmm\-yy;@">
                  <c:v>41852</c:v>
                </c:pt>
                <c:pt idx="92" formatCode="[$-409]mmm\-yy;@">
                  <c:v>41883</c:v>
                </c:pt>
                <c:pt idx="93" formatCode="[$-409]mmm\-yy;@">
                  <c:v>41913</c:v>
                </c:pt>
                <c:pt idx="94" formatCode="[$-409]mmm\-yy;@">
                  <c:v>41944</c:v>
                </c:pt>
                <c:pt idx="95" formatCode="[$-409]mmm\-yy;@">
                  <c:v>41974</c:v>
                </c:pt>
                <c:pt idx="96" formatCode="[$-409]mmm\-yy;@">
                  <c:v>42005</c:v>
                </c:pt>
                <c:pt idx="97" formatCode="[$-409]mmm\-yy;@">
                  <c:v>42036</c:v>
                </c:pt>
                <c:pt idx="98" formatCode="[$-409]mmm\-yy;@">
                  <c:v>42064</c:v>
                </c:pt>
                <c:pt idx="99" formatCode="[$-409]mmm\-yy;@">
                  <c:v>42095</c:v>
                </c:pt>
                <c:pt idx="100" formatCode="[$-409]mmm\-yy;@">
                  <c:v>42125</c:v>
                </c:pt>
                <c:pt idx="101" formatCode="[$-409]mmm\-yy;@">
                  <c:v>42156</c:v>
                </c:pt>
                <c:pt idx="102" formatCode="[$-409]mmm\-yy;@">
                  <c:v>42186</c:v>
                </c:pt>
                <c:pt idx="103" formatCode="[$-409]mmm\-yy;@">
                  <c:v>42217</c:v>
                </c:pt>
                <c:pt idx="104" formatCode="[$-409]mmm\-yy;@">
                  <c:v>42248</c:v>
                </c:pt>
                <c:pt idx="105" formatCode="[$-409]mmm\-yy;@">
                  <c:v>42278</c:v>
                </c:pt>
                <c:pt idx="106" formatCode="[$-409]mmm\-yy;@">
                  <c:v>42309</c:v>
                </c:pt>
                <c:pt idx="107" formatCode="[$-409]mmm\-yy;@">
                  <c:v>42339</c:v>
                </c:pt>
                <c:pt idx="108" formatCode="[$-409]mmm\-yy;@">
                  <c:v>42370</c:v>
                </c:pt>
              </c:numCache>
            </c:numRef>
          </c:cat>
          <c:val>
            <c:numRef>
              <c:f>Sheet1!$C$2:$C$110</c:f>
              <c:numCache>
                <c:formatCode>General</c:formatCode>
                <c:ptCount val="109"/>
                <c:pt idx="0">
                  <c:v>127.6</c:v>
                </c:pt>
                <c:pt idx="1">
                  <c:v>133.1</c:v>
                </c:pt>
                <c:pt idx="2">
                  <c:v>132.4</c:v>
                </c:pt>
                <c:pt idx="3">
                  <c:v>137.30000000000001</c:v>
                </c:pt>
                <c:pt idx="4">
                  <c:v>128.30000000000001</c:v>
                </c:pt>
                <c:pt idx="5">
                  <c:v>135.1</c:v>
                </c:pt>
                <c:pt idx="6">
                  <c:v>134.80000000000001</c:v>
                </c:pt>
                <c:pt idx="7">
                  <c:v>119.2</c:v>
                </c:pt>
                <c:pt idx="8">
                  <c:v>123.1</c:v>
                </c:pt>
                <c:pt idx="9">
                  <c:v>131.80000000000001</c:v>
                </c:pt>
                <c:pt idx="10">
                  <c:v>129.9</c:v>
                </c:pt>
                <c:pt idx="11">
                  <c:v>126.1</c:v>
                </c:pt>
                <c:pt idx="12">
                  <c:v>128</c:v>
                </c:pt>
                <c:pt idx="13">
                  <c:v>111.1</c:v>
                </c:pt>
                <c:pt idx="14">
                  <c:v>96.9</c:v>
                </c:pt>
                <c:pt idx="15">
                  <c:v>95.1</c:v>
                </c:pt>
                <c:pt idx="16">
                  <c:v>91</c:v>
                </c:pt>
                <c:pt idx="17">
                  <c:v>92.4</c:v>
                </c:pt>
                <c:pt idx="18">
                  <c:v>77.599999999999994</c:v>
                </c:pt>
                <c:pt idx="19">
                  <c:v>102.4</c:v>
                </c:pt>
                <c:pt idx="20">
                  <c:v>94.3</c:v>
                </c:pt>
                <c:pt idx="21">
                  <c:v>80.2</c:v>
                </c:pt>
                <c:pt idx="22">
                  <c:v>63.9</c:v>
                </c:pt>
                <c:pt idx="23">
                  <c:v>63.7</c:v>
                </c:pt>
                <c:pt idx="24">
                  <c:v>67.7</c:v>
                </c:pt>
                <c:pt idx="25">
                  <c:v>51.3</c:v>
                </c:pt>
                <c:pt idx="26">
                  <c:v>46.4</c:v>
                </c:pt>
                <c:pt idx="27">
                  <c:v>69.2</c:v>
                </c:pt>
                <c:pt idx="28">
                  <c:v>78.400000000000006</c:v>
                </c:pt>
                <c:pt idx="29">
                  <c:v>79</c:v>
                </c:pt>
                <c:pt idx="30">
                  <c:v>67.7</c:v>
                </c:pt>
                <c:pt idx="31">
                  <c:v>75.3</c:v>
                </c:pt>
                <c:pt idx="32">
                  <c:v>89.6</c:v>
                </c:pt>
                <c:pt idx="33">
                  <c:v>72.400000000000006</c:v>
                </c:pt>
                <c:pt idx="34">
                  <c:v>65.2</c:v>
                </c:pt>
                <c:pt idx="35">
                  <c:v>76.5</c:v>
                </c:pt>
                <c:pt idx="36">
                  <c:v>73.5</c:v>
                </c:pt>
                <c:pt idx="37">
                  <c:v>84.8</c:v>
                </c:pt>
                <c:pt idx="38">
                  <c:v>73.400000000000006</c:v>
                </c:pt>
                <c:pt idx="39">
                  <c:v>79.5</c:v>
                </c:pt>
                <c:pt idx="40">
                  <c:v>85.2</c:v>
                </c:pt>
                <c:pt idx="41">
                  <c:v>70.7</c:v>
                </c:pt>
                <c:pt idx="42">
                  <c:v>74.7</c:v>
                </c:pt>
                <c:pt idx="43">
                  <c:v>73</c:v>
                </c:pt>
                <c:pt idx="44">
                  <c:v>69.2</c:v>
                </c:pt>
                <c:pt idx="45">
                  <c:v>79.900000000000006</c:v>
                </c:pt>
                <c:pt idx="46">
                  <c:v>94.3</c:v>
                </c:pt>
                <c:pt idx="47">
                  <c:v>90.2</c:v>
                </c:pt>
                <c:pt idx="48">
                  <c:v>86</c:v>
                </c:pt>
                <c:pt idx="49">
                  <c:v>84.5</c:v>
                </c:pt>
                <c:pt idx="50">
                  <c:v>59</c:v>
                </c:pt>
                <c:pt idx="51">
                  <c:v>70.2</c:v>
                </c:pt>
                <c:pt idx="52">
                  <c:v>89.8</c:v>
                </c:pt>
                <c:pt idx="53">
                  <c:v>78</c:v>
                </c:pt>
                <c:pt idx="54">
                  <c:v>74.7</c:v>
                </c:pt>
                <c:pt idx="55">
                  <c:v>82.2</c:v>
                </c:pt>
                <c:pt idx="56">
                  <c:v>75</c:v>
                </c:pt>
                <c:pt idx="57">
                  <c:v>48.5</c:v>
                </c:pt>
                <c:pt idx="58">
                  <c:v>91.5</c:v>
                </c:pt>
                <c:pt idx="59">
                  <c:v>82.1</c:v>
                </c:pt>
                <c:pt idx="60">
                  <c:v>96.9</c:v>
                </c:pt>
                <c:pt idx="61">
                  <c:v>98.1</c:v>
                </c:pt>
                <c:pt idx="62">
                  <c:v>91.7</c:v>
                </c:pt>
                <c:pt idx="63">
                  <c:v>99.3</c:v>
                </c:pt>
                <c:pt idx="64">
                  <c:v>95.1</c:v>
                </c:pt>
                <c:pt idx="65">
                  <c:v>104.8</c:v>
                </c:pt>
                <c:pt idx="66">
                  <c:v>93.7</c:v>
                </c:pt>
                <c:pt idx="67">
                  <c:v>75.099999999999994</c:v>
                </c:pt>
                <c:pt idx="68">
                  <c:v>83.7</c:v>
                </c:pt>
                <c:pt idx="69">
                  <c:v>92</c:v>
                </c:pt>
                <c:pt idx="70">
                  <c:v>103.2</c:v>
                </c:pt>
                <c:pt idx="71">
                  <c:v>99.6</c:v>
                </c:pt>
                <c:pt idx="72">
                  <c:v>96.1</c:v>
                </c:pt>
                <c:pt idx="73">
                  <c:v>93.8</c:v>
                </c:pt>
                <c:pt idx="74">
                  <c:v>99.7</c:v>
                </c:pt>
                <c:pt idx="75">
                  <c:v>119.9</c:v>
                </c:pt>
                <c:pt idx="76">
                  <c:v>96.8</c:v>
                </c:pt>
                <c:pt idx="77">
                  <c:v>117.3</c:v>
                </c:pt>
                <c:pt idx="78">
                  <c:v>116.9</c:v>
                </c:pt>
                <c:pt idx="79">
                  <c:v>107.5</c:v>
                </c:pt>
                <c:pt idx="80">
                  <c:v>114.8</c:v>
                </c:pt>
                <c:pt idx="81">
                  <c:v>96.2</c:v>
                </c:pt>
                <c:pt idx="82">
                  <c:v>113.2</c:v>
                </c:pt>
                <c:pt idx="83">
                  <c:v>110</c:v>
                </c:pt>
                <c:pt idx="84">
                  <c:v>104.5</c:v>
                </c:pt>
                <c:pt idx="85">
                  <c:v>111.8</c:v>
                </c:pt>
                <c:pt idx="86">
                  <c:v>108.7</c:v>
                </c:pt>
                <c:pt idx="87">
                  <c:v>120.1</c:v>
                </c:pt>
                <c:pt idx="88">
                  <c:v>131.19999999999999</c:v>
                </c:pt>
                <c:pt idx="89">
                  <c:v>115.9</c:v>
                </c:pt>
                <c:pt idx="90">
                  <c:v>117.2</c:v>
                </c:pt>
                <c:pt idx="91">
                  <c:v>121.4</c:v>
                </c:pt>
                <c:pt idx="92">
                  <c:v>121.8</c:v>
                </c:pt>
                <c:pt idx="93">
                  <c:v>128.4</c:v>
                </c:pt>
                <c:pt idx="94">
                  <c:v>119.8</c:v>
                </c:pt>
                <c:pt idx="95">
                  <c:v>119.4</c:v>
                </c:pt>
                <c:pt idx="96">
                  <c:v>116.6</c:v>
                </c:pt>
                <c:pt idx="97">
                  <c:v>121.4</c:v>
                </c:pt>
                <c:pt idx="98">
                  <c:v>127.1</c:v>
                </c:pt>
                <c:pt idx="99">
                  <c:v>121.4</c:v>
                </c:pt>
                <c:pt idx="100">
                  <c:v>130.69999999999999</c:v>
                </c:pt>
                <c:pt idx="101">
                  <c:v>130.6</c:v>
                </c:pt>
                <c:pt idx="102">
                  <c:v>110.2</c:v>
                </c:pt>
                <c:pt idx="103">
                  <c:v>108.9</c:v>
                </c:pt>
                <c:pt idx="104">
                  <c:v>118.9</c:v>
                </c:pt>
                <c:pt idx="105">
                  <c:v>115.5</c:v>
                </c:pt>
                <c:pt idx="106">
                  <c:v>105.7</c:v>
                </c:pt>
                <c:pt idx="107">
                  <c:v>98.4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0-4A51-B344-27B0F6CD8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869384"/>
        <c:axId val="371260408"/>
      </c:lineChart>
      <c:dateAx>
        <c:axId val="263869384"/>
        <c:scaling>
          <c:orientation val="minMax"/>
        </c:scaling>
        <c:delete val="0"/>
        <c:axPos val="b"/>
        <c:numFmt formatCode="mmm\-yy" sourceLinked="0"/>
        <c:majorTickMark val="out"/>
        <c:minorTickMark val="out"/>
        <c:tickLblPos val="nextTo"/>
        <c:spPr>
          <a:ln w="12524">
            <a:solidFill>
              <a:sysClr val="windowText" lastClr="000000"/>
            </a:solidFill>
            <a:prstDash val="solid"/>
          </a:ln>
        </c:spPr>
        <c:txPr>
          <a:bodyPr rot="-5400000" vert="horz"/>
          <a:lstStyle/>
          <a:p>
            <a: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126040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371260408"/>
        <c:scaling>
          <c:orientation val="minMax"/>
          <c:max val="140"/>
          <c:min val="10"/>
        </c:scaling>
        <c:delete val="0"/>
        <c:axPos val="l"/>
        <c:majorGridlines>
          <c:spPr>
            <a:ln w="12524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</c:spPr>
        </c:majorGridlines>
        <c:numFmt formatCode="General" sourceLinked="1"/>
        <c:majorTickMark val="out"/>
        <c:minorTickMark val="out"/>
        <c:tickLblPos val="nextTo"/>
        <c:spPr>
          <a:ln w="12524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3869384"/>
        <c:crosses val="autoZero"/>
        <c:crossBetween val="between"/>
        <c:majorUnit val="10"/>
        <c:minorUnit val="5"/>
      </c:valAx>
      <c:spPr>
        <a:solidFill>
          <a:srgbClr val="FFFFCC"/>
        </a:solidFill>
        <a:ln w="254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 b="1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19529338493765E-2"/>
          <c:y val="2.2549019607843498E-2"/>
          <c:w val="0.89044374749765831"/>
          <c:h val="0.874242897946580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 Leading Index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Sheet1!$A$2:$A$254</c:f>
              <c:numCache>
                <c:formatCode>[$-409]mmm\-yy;@</c:formatCode>
                <c:ptCount val="253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</c:numCache>
            </c:numRef>
          </c:cat>
          <c:val>
            <c:numRef>
              <c:f>Sheet1!$B$2:$B$254</c:f>
              <c:numCache>
                <c:formatCode>0.0</c:formatCode>
                <c:ptCount val="253"/>
                <c:pt idx="0">
                  <c:v>111.98647506</c:v>
                </c:pt>
                <c:pt idx="1">
                  <c:v>112.79797126</c:v>
                </c:pt>
                <c:pt idx="2">
                  <c:v>111.78360101</c:v>
                </c:pt>
                <c:pt idx="3">
                  <c:v>112.79797126</c:v>
                </c:pt>
                <c:pt idx="4">
                  <c:v>114.01521554999999</c:v>
                </c:pt>
                <c:pt idx="5">
                  <c:v>114.01521554999999</c:v>
                </c:pt>
                <c:pt idx="6">
                  <c:v>114.6238377</c:v>
                </c:pt>
                <c:pt idx="7">
                  <c:v>115.02958580000001</c:v>
                </c:pt>
                <c:pt idx="8">
                  <c:v>115.02958580000001</c:v>
                </c:pt>
                <c:pt idx="9">
                  <c:v>114.42096365</c:v>
                </c:pt>
                <c:pt idx="10">
                  <c:v>113.40659341</c:v>
                </c:pt>
                <c:pt idx="11">
                  <c:v>113.20371935999999</c:v>
                </c:pt>
                <c:pt idx="12">
                  <c:v>113.8123415</c:v>
                </c:pt>
                <c:pt idx="13">
                  <c:v>115.02958580000001</c:v>
                </c:pt>
                <c:pt idx="14">
                  <c:v>116.04395604</c:v>
                </c:pt>
                <c:pt idx="15">
                  <c:v>116.85545224000001</c:v>
                </c:pt>
                <c:pt idx="16">
                  <c:v>116.65257819</c:v>
                </c:pt>
                <c:pt idx="17">
                  <c:v>116.04395604</c:v>
                </c:pt>
                <c:pt idx="18">
                  <c:v>115.84108199000001</c:v>
                </c:pt>
                <c:pt idx="19">
                  <c:v>116.65257819</c:v>
                </c:pt>
                <c:pt idx="20">
                  <c:v>117.05832629</c:v>
                </c:pt>
                <c:pt idx="21">
                  <c:v>117.36263735999999</c:v>
                </c:pt>
                <c:pt idx="22">
                  <c:v>118.57988166</c:v>
                </c:pt>
                <c:pt idx="23">
                  <c:v>117.66694844</c:v>
                </c:pt>
                <c:pt idx="24">
                  <c:v>118.88419273</c:v>
                </c:pt>
                <c:pt idx="25">
                  <c:v>119.39137785</c:v>
                </c:pt>
                <c:pt idx="26">
                  <c:v>119.08706678</c:v>
                </c:pt>
                <c:pt idx="27">
                  <c:v>119.18850380000001</c:v>
                </c:pt>
                <c:pt idx="28">
                  <c:v>120.71005916999999</c:v>
                </c:pt>
                <c:pt idx="29">
                  <c:v>120.50718512</c:v>
                </c:pt>
                <c:pt idx="30">
                  <c:v>122.33305156</c:v>
                </c:pt>
                <c:pt idx="31">
                  <c:v>121.92730347</c:v>
                </c:pt>
                <c:pt idx="32">
                  <c:v>123.75316991</c:v>
                </c:pt>
                <c:pt idx="33">
                  <c:v>124.46322908</c:v>
                </c:pt>
                <c:pt idx="34">
                  <c:v>123.85460693</c:v>
                </c:pt>
                <c:pt idx="35">
                  <c:v>123.24598478</c:v>
                </c:pt>
                <c:pt idx="36">
                  <c:v>123.85460693</c:v>
                </c:pt>
                <c:pt idx="37">
                  <c:v>124.86897718</c:v>
                </c:pt>
                <c:pt idx="38">
                  <c:v>124.36179205000001</c:v>
                </c:pt>
                <c:pt idx="39">
                  <c:v>124.5646661</c:v>
                </c:pt>
                <c:pt idx="40">
                  <c:v>124.76754015</c:v>
                </c:pt>
                <c:pt idx="41">
                  <c:v>123.65173288</c:v>
                </c:pt>
                <c:pt idx="42">
                  <c:v>123.34742181</c:v>
                </c:pt>
                <c:pt idx="43">
                  <c:v>120.81149619999999</c:v>
                </c:pt>
                <c:pt idx="44">
                  <c:v>120.4057481</c:v>
                </c:pt>
                <c:pt idx="45">
                  <c:v>122.33305156</c:v>
                </c:pt>
                <c:pt idx="46">
                  <c:v>120.71005916999999</c:v>
                </c:pt>
                <c:pt idx="47">
                  <c:v>121.31868132</c:v>
                </c:pt>
                <c:pt idx="48">
                  <c:v>122.02874049</c:v>
                </c:pt>
                <c:pt idx="49">
                  <c:v>121.82586644</c:v>
                </c:pt>
                <c:pt idx="50">
                  <c:v>122.02874049</c:v>
                </c:pt>
                <c:pt idx="51">
                  <c:v>123.65173288</c:v>
                </c:pt>
                <c:pt idx="52">
                  <c:v>123.34742181</c:v>
                </c:pt>
                <c:pt idx="53">
                  <c:v>124.15891800999999</c:v>
                </c:pt>
                <c:pt idx="54">
                  <c:v>124.15891800999999</c:v>
                </c:pt>
                <c:pt idx="55">
                  <c:v>123.85460693</c:v>
                </c:pt>
                <c:pt idx="56">
                  <c:v>123.44885883000001</c:v>
                </c:pt>
                <c:pt idx="57">
                  <c:v>124.26035503</c:v>
                </c:pt>
                <c:pt idx="58">
                  <c:v>124.5646661</c:v>
                </c:pt>
                <c:pt idx="59">
                  <c:v>126.39053254</c:v>
                </c:pt>
                <c:pt idx="60">
                  <c:v>125.7819104</c:v>
                </c:pt>
                <c:pt idx="61">
                  <c:v>126.59340659</c:v>
                </c:pt>
                <c:pt idx="62">
                  <c:v>127.81065089000001</c:v>
                </c:pt>
                <c:pt idx="63">
                  <c:v>126.89771767000001</c:v>
                </c:pt>
                <c:pt idx="64">
                  <c:v>125.88334742000001</c:v>
                </c:pt>
                <c:pt idx="65">
                  <c:v>126.1876585</c:v>
                </c:pt>
                <c:pt idx="66">
                  <c:v>126.49196956999999</c:v>
                </c:pt>
                <c:pt idx="67">
                  <c:v>126.28909552</c:v>
                </c:pt>
                <c:pt idx="68">
                  <c:v>125.88334742000001</c:v>
                </c:pt>
                <c:pt idx="69">
                  <c:v>124.76754015</c:v>
                </c:pt>
                <c:pt idx="70">
                  <c:v>123.24598478</c:v>
                </c:pt>
                <c:pt idx="71">
                  <c:v>122.73879966</c:v>
                </c:pt>
                <c:pt idx="72">
                  <c:v>123.85460693</c:v>
                </c:pt>
                <c:pt idx="73">
                  <c:v>121.31868132</c:v>
                </c:pt>
                <c:pt idx="74">
                  <c:v>120.10143702000001</c:v>
                </c:pt>
                <c:pt idx="75">
                  <c:v>118.78275571</c:v>
                </c:pt>
                <c:pt idx="76">
                  <c:v>119.79712594999999</c:v>
                </c:pt>
                <c:pt idx="77">
                  <c:v>118.88419273</c:v>
                </c:pt>
                <c:pt idx="78">
                  <c:v>118.57988166</c:v>
                </c:pt>
                <c:pt idx="79">
                  <c:v>119.5942519</c:v>
                </c:pt>
                <c:pt idx="80">
                  <c:v>114.82671175</c:v>
                </c:pt>
                <c:pt idx="81">
                  <c:v>113.60946746</c:v>
                </c:pt>
                <c:pt idx="82">
                  <c:v>114.92814877000001</c:v>
                </c:pt>
                <c:pt idx="83">
                  <c:v>114.31952663</c:v>
                </c:pt>
                <c:pt idx="84">
                  <c:v>115.53677092</c:v>
                </c:pt>
                <c:pt idx="85">
                  <c:v>114.72527473</c:v>
                </c:pt>
                <c:pt idx="86">
                  <c:v>115.33389687</c:v>
                </c:pt>
                <c:pt idx="87">
                  <c:v>115.94251902000001</c:v>
                </c:pt>
                <c:pt idx="88">
                  <c:v>115.84108199000001</c:v>
                </c:pt>
                <c:pt idx="89">
                  <c:v>115.53677092</c:v>
                </c:pt>
                <c:pt idx="90">
                  <c:v>113.30515638</c:v>
                </c:pt>
                <c:pt idx="91">
                  <c:v>113.8123415</c:v>
                </c:pt>
                <c:pt idx="92">
                  <c:v>111.98647506</c:v>
                </c:pt>
                <c:pt idx="93">
                  <c:v>111.78360101</c:v>
                </c:pt>
                <c:pt idx="94">
                  <c:v>112.59509721000001</c:v>
                </c:pt>
                <c:pt idx="95">
                  <c:v>112.39222316</c:v>
                </c:pt>
                <c:pt idx="96">
                  <c:v>113.40659341</c:v>
                </c:pt>
                <c:pt idx="97">
                  <c:v>112.29078613999999</c:v>
                </c:pt>
                <c:pt idx="98">
                  <c:v>111.88503804</c:v>
                </c:pt>
                <c:pt idx="99">
                  <c:v>112.69653423</c:v>
                </c:pt>
                <c:pt idx="100">
                  <c:v>114.11665257999999</c:v>
                </c:pt>
                <c:pt idx="101">
                  <c:v>113.8123415</c:v>
                </c:pt>
                <c:pt idx="102">
                  <c:v>114.82671175</c:v>
                </c:pt>
                <c:pt idx="103">
                  <c:v>114.52240068</c:v>
                </c:pt>
                <c:pt idx="104">
                  <c:v>114.72527473</c:v>
                </c:pt>
                <c:pt idx="105">
                  <c:v>116.04395604</c:v>
                </c:pt>
                <c:pt idx="106">
                  <c:v>116.85545224000001</c:v>
                </c:pt>
                <c:pt idx="107">
                  <c:v>117.86982249</c:v>
                </c:pt>
                <c:pt idx="108">
                  <c:v>117.26120034</c:v>
                </c:pt>
                <c:pt idx="109">
                  <c:v>117.26120034</c:v>
                </c:pt>
                <c:pt idx="110">
                  <c:v>117.36263735999999</c:v>
                </c:pt>
                <c:pt idx="111">
                  <c:v>118.07269653</c:v>
                </c:pt>
                <c:pt idx="112">
                  <c:v>117.86982249</c:v>
                </c:pt>
                <c:pt idx="113">
                  <c:v>117.15976331</c:v>
                </c:pt>
                <c:pt idx="114">
                  <c:v>117.15976331</c:v>
                </c:pt>
                <c:pt idx="115">
                  <c:v>117.66694844</c:v>
                </c:pt>
                <c:pt idx="116">
                  <c:v>118.07269653</c:v>
                </c:pt>
                <c:pt idx="117">
                  <c:v>118.47844463</c:v>
                </c:pt>
                <c:pt idx="118">
                  <c:v>119.39137785</c:v>
                </c:pt>
                <c:pt idx="119">
                  <c:v>121.21724429</c:v>
                </c:pt>
                <c:pt idx="120">
                  <c:v>120.50718512</c:v>
                </c:pt>
                <c:pt idx="121">
                  <c:v>121.62299238999999</c:v>
                </c:pt>
                <c:pt idx="122">
                  <c:v>122.23161454</c:v>
                </c:pt>
                <c:pt idx="123">
                  <c:v>121.11580727</c:v>
                </c:pt>
                <c:pt idx="124">
                  <c:v>120.91293322</c:v>
                </c:pt>
                <c:pt idx="125">
                  <c:v>122.23161454</c:v>
                </c:pt>
                <c:pt idx="126">
                  <c:v>121.52155537</c:v>
                </c:pt>
                <c:pt idx="127">
                  <c:v>121.52155537</c:v>
                </c:pt>
                <c:pt idx="128">
                  <c:v>120.20287405000001</c:v>
                </c:pt>
                <c:pt idx="129">
                  <c:v>120.71005916999999</c:v>
                </c:pt>
                <c:pt idx="130">
                  <c:v>123.85460693</c:v>
                </c:pt>
                <c:pt idx="131">
                  <c:v>122.84023669</c:v>
                </c:pt>
                <c:pt idx="132">
                  <c:v>124.66610313</c:v>
                </c:pt>
                <c:pt idx="133">
                  <c:v>125.3761623</c:v>
                </c:pt>
                <c:pt idx="134">
                  <c:v>125.98478445000001</c:v>
                </c:pt>
                <c:pt idx="135">
                  <c:v>124.66610313</c:v>
                </c:pt>
                <c:pt idx="136">
                  <c:v>124.46322908</c:v>
                </c:pt>
                <c:pt idx="137">
                  <c:v>124.26035503</c:v>
                </c:pt>
                <c:pt idx="138">
                  <c:v>124.05748097999999</c:v>
                </c:pt>
                <c:pt idx="139">
                  <c:v>124.66610313</c:v>
                </c:pt>
                <c:pt idx="140">
                  <c:v>124.66610313</c:v>
                </c:pt>
                <c:pt idx="141">
                  <c:v>125.47759932</c:v>
                </c:pt>
                <c:pt idx="142">
                  <c:v>125.27472527</c:v>
                </c:pt>
                <c:pt idx="143">
                  <c:v>125.57903635</c:v>
                </c:pt>
                <c:pt idx="144">
                  <c:v>125.17328825</c:v>
                </c:pt>
                <c:pt idx="145">
                  <c:v>125.57903635</c:v>
                </c:pt>
                <c:pt idx="146">
                  <c:v>125.88334742000001</c:v>
                </c:pt>
                <c:pt idx="147">
                  <c:v>126.1876585</c:v>
                </c:pt>
                <c:pt idx="148">
                  <c:v>127.50633981</c:v>
                </c:pt>
                <c:pt idx="149">
                  <c:v>126.1876585</c:v>
                </c:pt>
                <c:pt idx="150">
                  <c:v>127.20202874</c:v>
                </c:pt>
                <c:pt idx="151">
                  <c:v>125.57903635</c:v>
                </c:pt>
                <c:pt idx="152">
                  <c:v>126.49196956999999</c:v>
                </c:pt>
                <c:pt idx="153">
                  <c:v>128.21639898999999</c:v>
                </c:pt>
                <c:pt idx="154">
                  <c:v>125.98478445000001</c:v>
                </c:pt>
                <c:pt idx="155">
                  <c:v>124.97041419999999</c:v>
                </c:pt>
                <c:pt idx="156">
                  <c:v>124.46322908</c:v>
                </c:pt>
                <c:pt idx="157">
                  <c:v>123.95604396</c:v>
                </c:pt>
                <c:pt idx="158">
                  <c:v>123.55029586000001</c:v>
                </c:pt>
                <c:pt idx="159">
                  <c:v>124.66610313</c:v>
                </c:pt>
                <c:pt idx="160">
                  <c:v>124.76754015</c:v>
                </c:pt>
                <c:pt idx="161">
                  <c:v>124.80017736000001</c:v>
                </c:pt>
                <c:pt idx="162">
                  <c:v>124.38889501</c:v>
                </c:pt>
                <c:pt idx="163">
                  <c:v>123.07638861</c:v>
                </c:pt>
                <c:pt idx="164">
                  <c:v>118.27290547</c:v>
                </c:pt>
                <c:pt idx="165">
                  <c:v>114.49077222</c:v>
                </c:pt>
                <c:pt idx="166">
                  <c:v>111.57802028</c:v>
                </c:pt>
                <c:pt idx="167">
                  <c:v>108.95156342999999</c:v>
                </c:pt>
                <c:pt idx="168">
                  <c:v>104.16728435</c:v>
                </c:pt>
                <c:pt idx="169">
                  <c:v>102.68636174</c:v>
                </c:pt>
                <c:pt idx="170">
                  <c:v>100.49321811999999</c:v>
                </c:pt>
                <c:pt idx="171">
                  <c:v>102.02723854</c:v>
                </c:pt>
                <c:pt idx="172">
                  <c:v>106.11346521999999</c:v>
                </c:pt>
                <c:pt idx="173">
                  <c:v>105.29619661</c:v>
                </c:pt>
                <c:pt idx="174">
                  <c:v>107.49867894</c:v>
                </c:pt>
                <c:pt idx="175">
                  <c:v>107.78987318999999</c:v>
                </c:pt>
                <c:pt idx="176">
                  <c:v>108.34636324</c:v>
                </c:pt>
                <c:pt idx="177">
                  <c:v>108.91080737</c:v>
                </c:pt>
                <c:pt idx="178">
                  <c:v>111.27884047000001</c:v>
                </c:pt>
                <c:pt idx="179">
                  <c:v>112.61830811</c:v>
                </c:pt>
                <c:pt idx="180">
                  <c:v>112.29621471</c:v>
                </c:pt>
                <c:pt idx="181">
                  <c:v>113.74918321</c:v>
                </c:pt>
                <c:pt idx="182">
                  <c:v>114.92779244</c:v>
                </c:pt>
                <c:pt idx="183">
                  <c:v>115.94151371</c:v>
                </c:pt>
                <c:pt idx="184">
                  <c:v>114.51953026</c:v>
                </c:pt>
                <c:pt idx="185">
                  <c:v>113.54105173000001</c:v>
                </c:pt>
                <c:pt idx="186">
                  <c:v>114.46990569</c:v>
                </c:pt>
                <c:pt idx="187">
                  <c:v>114.27898877</c:v>
                </c:pt>
                <c:pt idx="188">
                  <c:v>115.15169776</c:v>
                </c:pt>
                <c:pt idx="189">
                  <c:v>116.55272194</c:v>
                </c:pt>
                <c:pt idx="190">
                  <c:v>117.46394433</c:v>
                </c:pt>
                <c:pt idx="191">
                  <c:v>118.29220251</c:v>
                </c:pt>
                <c:pt idx="192">
                  <c:v>118.89711015</c:v>
                </c:pt>
                <c:pt idx="193">
                  <c:v>120.55975635999999</c:v>
                </c:pt>
                <c:pt idx="194">
                  <c:v>121.95201041999999</c:v>
                </c:pt>
                <c:pt idx="195">
                  <c:v>122.1591804</c:v>
                </c:pt>
                <c:pt idx="196">
                  <c:v>122.96358485</c:v>
                </c:pt>
                <c:pt idx="197">
                  <c:v>121.47545194</c:v>
                </c:pt>
                <c:pt idx="198">
                  <c:v>120.79271659</c:v>
                </c:pt>
                <c:pt idx="199">
                  <c:v>119.34665454</c:v>
                </c:pt>
                <c:pt idx="200">
                  <c:v>118.29665645999999</c:v>
                </c:pt>
                <c:pt idx="201">
                  <c:v>118.97043638</c:v>
                </c:pt>
                <c:pt idx="202">
                  <c:v>119.74560561</c:v>
                </c:pt>
                <c:pt idx="203">
                  <c:v>120.34556626</c:v>
                </c:pt>
                <c:pt idx="204">
                  <c:v>121.2880948</c:v>
                </c:pt>
                <c:pt idx="205">
                  <c:v>122.72813271</c:v>
                </c:pt>
                <c:pt idx="206">
                  <c:v>123.84155987</c:v>
                </c:pt>
                <c:pt idx="207">
                  <c:v>123.02887157000001</c:v>
                </c:pt>
                <c:pt idx="208">
                  <c:v>122.42028380000001</c:v>
                </c:pt>
                <c:pt idx="209">
                  <c:v>121.59214129</c:v>
                </c:pt>
                <c:pt idx="210">
                  <c:v>121.90172817</c:v>
                </c:pt>
                <c:pt idx="211">
                  <c:v>122.64280309999999</c:v>
                </c:pt>
                <c:pt idx="212">
                  <c:v>123.01856454999999</c:v>
                </c:pt>
                <c:pt idx="213">
                  <c:v>123.27790338</c:v>
                </c:pt>
                <c:pt idx="214">
                  <c:v>122.63925084</c:v>
                </c:pt>
                <c:pt idx="215">
                  <c:v>123.51845614</c:v>
                </c:pt>
                <c:pt idx="216">
                  <c:v>124.77716065</c:v>
                </c:pt>
                <c:pt idx="217">
                  <c:v>124.10076221999999</c:v>
                </c:pt>
                <c:pt idx="218">
                  <c:v>123.84396769</c:v>
                </c:pt>
                <c:pt idx="219">
                  <c:v>125.21553752</c:v>
                </c:pt>
                <c:pt idx="220">
                  <c:v>125.08157514</c:v>
                </c:pt>
                <c:pt idx="221">
                  <c:v>124.70297189</c:v>
                </c:pt>
                <c:pt idx="222">
                  <c:v>125.24813483</c:v>
                </c:pt>
                <c:pt idx="223">
                  <c:v>125.70309906</c:v>
                </c:pt>
                <c:pt idx="224">
                  <c:v>126.76716450000001</c:v>
                </c:pt>
                <c:pt idx="225">
                  <c:v>126.67394892999999</c:v>
                </c:pt>
                <c:pt idx="226">
                  <c:v>128.74102056999999</c:v>
                </c:pt>
                <c:pt idx="227">
                  <c:v>129.06747504000001</c:v>
                </c:pt>
                <c:pt idx="228">
                  <c:v>128.25128013</c:v>
                </c:pt>
                <c:pt idx="229">
                  <c:v>129.57616777000001</c:v>
                </c:pt>
                <c:pt idx="230">
                  <c:v>129.74715372</c:v>
                </c:pt>
                <c:pt idx="231">
                  <c:v>130.78066118999999</c:v>
                </c:pt>
                <c:pt idx="232">
                  <c:v>130.67726168999999</c:v>
                </c:pt>
                <c:pt idx="233">
                  <c:v>131.88472886</c:v>
                </c:pt>
                <c:pt idx="234">
                  <c:v>132.66131744</c:v>
                </c:pt>
                <c:pt idx="235">
                  <c:v>132.76273262999999</c:v>
                </c:pt>
                <c:pt idx="236">
                  <c:v>132.35067864000001</c:v>
                </c:pt>
                <c:pt idx="237">
                  <c:v>132.29488497</c:v>
                </c:pt>
                <c:pt idx="238">
                  <c:v>131.07727154</c:v>
                </c:pt>
                <c:pt idx="239">
                  <c:v>129.32424383</c:v>
                </c:pt>
                <c:pt idx="240">
                  <c:v>127.67206192</c:v>
                </c:pt>
                <c:pt idx="241">
                  <c:v>126.64557241999999</c:v>
                </c:pt>
                <c:pt idx="242">
                  <c:v>125.0880155</c:v>
                </c:pt>
                <c:pt idx="243">
                  <c:v>125.92340194000001</c:v>
                </c:pt>
                <c:pt idx="244">
                  <c:v>126.67552818999999</c:v>
                </c:pt>
                <c:pt idx="245">
                  <c:v>126.13115833000001</c:v>
                </c:pt>
                <c:pt idx="246">
                  <c:v>125.17628526999999</c:v>
                </c:pt>
                <c:pt idx="247">
                  <c:v>123.42929636</c:v>
                </c:pt>
                <c:pt idx="248">
                  <c:v>123.14373025</c:v>
                </c:pt>
                <c:pt idx="249">
                  <c:v>124.3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0-4683-9375-5976CE1F3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20648"/>
        <c:axId val="444721824"/>
      </c:lineChart>
      <c:dateAx>
        <c:axId val="44472064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44721824"/>
        <c:crosses val="autoZero"/>
        <c:auto val="1"/>
        <c:lblOffset val="100"/>
        <c:baseTimeUnit val="months"/>
        <c:majorUnit val="6"/>
        <c:majorTimeUnit val="months"/>
      </c:dateAx>
      <c:valAx>
        <c:axId val="444721824"/>
        <c:scaling>
          <c:orientation val="minMax"/>
          <c:max val="140"/>
          <c:min val="9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444720648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19529338493765E-2"/>
          <c:y val="2.2549019607843498E-2"/>
          <c:w val="0.89044374749765831"/>
          <c:h val="0.95022329010344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chemeClr val="tx1"/>
              </a:solidFill>
            </a:ln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C6A-46E1-9456-BAA05FBE2B26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371-4F11-B54E-37C8E866897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2015e</c:v>
                </c:pt>
                <c:pt idx="18">
                  <c:v>2016p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7.2247800000000001E-2</c:v>
                </c:pt>
                <c:pt idx="1">
                  <c:v>4.2684100000000003E-2</c:v>
                </c:pt>
                <c:pt idx="2">
                  <c:v>3.6238600000000003E-2</c:v>
                </c:pt>
                <c:pt idx="3">
                  <c:v>2.60466E-2</c:v>
                </c:pt>
                <c:pt idx="4">
                  <c:v>1.5572799999999999E-2</c:v>
                </c:pt>
                <c:pt idx="5">
                  <c:v>6.2490000000000002E-3</c:v>
                </c:pt>
                <c:pt idx="6">
                  <c:v>4.8987100000000006E-2</c:v>
                </c:pt>
                <c:pt idx="7">
                  <c:v>1.8351699999999999E-2</c:v>
                </c:pt>
                <c:pt idx="8">
                  <c:v>5.6989599999999994E-2</c:v>
                </c:pt>
                <c:pt idx="9">
                  <c:v>4.35696E-2</c:v>
                </c:pt>
                <c:pt idx="10">
                  <c:v>5.1932999999999997E-3</c:v>
                </c:pt>
                <c:pt idx="11">
                  <c:v>-3.4631000000000002E-3</c:v>
                </c:pt>
                <c:pt idx="12">
                  <c:v>2.7564799999999997E-2</c:v>
                </c:pt>
                <c:pt idx="13">
                  <c:v>3.7119300000000001E-2</c:v>
                </c:pt>
                <c:pt idx="14">
                  <c:v>6.2230000000000001E-2</c:v>
                </c:pt>
                <c:pt idx="15">
                  <c:v>5.4544100000000005E-2</c:v>
                </c:pt>
                <c:pt idx="16">
                  <c:v>5.1573900000000006E-2</c:v>
                </c:pt>
                <c:pt idx="17" formatCode="0.00%">
                  <c:v>0.02</c:v>
                </c:pt>
                <c:pt idx="18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A-46E1-9456-BAA05FBE2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invertIfNegative val="0"/>
          <c:dPt>
            <c:idx val="17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C6A-46E1-9456-BAA05FBE2B26}"/>
              </c:ext>
            </c:extLst>
          </c:dPt>
          <c:dPt>
            <c:idx val="18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7371-4F11-B54E-37C8E866897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2015e</c:v>
                </c:pt>
                <c:pt idx="18">
                  <c:v>2016p</c:v>
                </c:pt>
              </c:strCache>
            </c:strRef>
          </c:cat>
          <c:val>
            <c:numRef>
              <c:f>Sheet1!$C$2:$C$20</c:f>
              <c:numCache>
                <c:formatCode>0.00000</c:formatCode>
                <c:ptCount val="19"/>
                <c:pt idx="0">
                  <c:v>4.4999999999999998E-2</c:v>
                </c:pt>
                <c:pt idx="1">
                  <c:v>4.7E-2</c:v>
                </c:pt>
                <c:pt idx="2">
                  <c:v>4.0999999999999995E-2</c:v>
                </c:pt>
                <c:pt idx="3">
                  <c:v>0.01</c:v>
                </c:pt>
                <c:pt idx="4">
                  <c:v>1.8000000000000002E-2</c:v>
                </c:pt>
                <c:pt idx="5">
                  <c:v>2.7999999999999997E-2</c:v>
                </c:pt>
                <c:pt idx="6">
                  <c:v>3.7999999999999999E-2</c:v>
                </c:pt>
                <c:pt idx="7">
                  <c:v>3.3000000000000002E-2</c:v>
                </c:pt>
                <c:pt idx="8">
                  <c:v>2.7000000000000003E-2</c:v>
                </c:pt>
                <c:pt idx="9">
                  <c:v>1.8000000000000002E-2</c:v>
                </c:pt>
                <c:pt idx="10">
                  <c:v>-3.0000000000000001E-3</c:v>
                </c:pt>
                <c:pt idx="11">
                  <c:v>-2.7999999999999997E-2</c:v>
                </c:pt>
                <c:pt idx="12">
                  <c:v>2.5000000000000001E-2</c:v>
                </c:pt>
                <c:pt idx="13">
                  <c:v>1.6E-2</c:v>
                </c:pt>
                <c:pt idx="14">
                  <c:v>2.2000000000000002E-2</c:v>
                </c:pt>
                <c:pt idx="15">
                  <c:v>1.4999999999999999E-2</c:v>
                </c:pt>
                <c:pt idx="16">
                  <c:v>2.4E-2</c:v>
                </c:pt>
                <c:pt idx="17">
                  <c:v>2.1999999999999999E-2</c:v>
                </c:pt>
                <c:pt idx="18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6A-46E1-9456-BAA05FBE2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33"/>
        <c:axId val="371264720"/>
        <c:axId val="371263544"/>
      </c:barChart>
      <c:catAx>
        <c:axId val="37126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/>
            </a:pPr>
            <a:endParaRPr lang="en-US"/>
          </a:p>
        </c:txPr>
        <c:crossAx val="371263544"/>
        <c:crosses val="autoZero"/>
        <c:auto val="1"/>
        <c:lblAlgn val="ctr"/>
        <c:lblOffset val="100"/>
        <c:noMultiLvlLbl val="0"/>
      </c:catAx>
      <c:valAx>
        <c:axId val="371263544"/>
        <c:scaling>
          <c:orientation val="minMax"/>
          <c:min val="-5.000000000000001E-2"/>
        </c:scaling>
        <c:delete val="0"/>
        <c:axPos val="l"/>
        <c:majorGridlines/>
        <c:numFmt formatCode="0.0%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371264720"/>
        <c:crosses val="autoZero"/>
        <c:crossBetween val="between"/>
        <c:majorUnit val="1.0000000000000002E-2"/>
        <c:minorUnit val="5.000000000000001E-3"/>
      </c:valAx>
      <c:spPr>
        <a:solidFill>
          <a:srgbClr val="FFFFCC"/>
        </a:solidFill>
      </c:spPr>
    </c:plotArea>
    <c:legend>
      <c:legendPos val="t"/>
      <c:layout>
        <c:manualLayout>
          <c:xMode val="edge"/>
          <c:yMode val="edge"/>
          <c:x val="0.23879398549757552"/>
          <c:y val="2.9411764705882353E-2"/>
          <c:w val="0.53460451977401124"/>
          <c:h val="7.9759533734753738E-2"/>
        </c:manualLayout>
      </c:layout>
      <c:overlay val="0"/>
      <c:spPr>
        <a:noFill/>
      </c:spPr>
      <c:txPr>
        <a:bodyPr/>
        <a:lstStyle/>
        <a:p>
          <a:pPr>
            <a:defRPr sz="2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7600497306316"/>
          <c:y val="2.0405206198540252E-2"/>
          <c:w val="0.86314212368190824"/>
          <c:h val="0.86626128069607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Jobs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CB6-49A1-A36D-5A1DEE28D7BA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B6-49A1-A36D-5A1DEE28D7BA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CB6-49A1-A36D-5A1DEE28D7B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CB6-49A1-A36D-5A1DEE28D7BA}"/>
              </c:ext>
            </c:extLst>
          </c:dPt>
          <c:dPt>
            <c:idx val="25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1CB6-49A1-A36D-5A1DEE28D7BA}"/>
              </c:ext>
            </c:extLst>
          </c:dPt>
          <c:dLbls>
            <c:dLbl>
              <c:idx val="20"/>
              <c:layout>
                <c:manualLayout>
                  <c:x val="2.9239766081869201E-3"/>
                  <c:y val="1.5981735159817351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B6-49A1-A36D-5A1DEE28D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Sheet1!$A$2:$A$27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2015YTD</c:v>
                </c:pt>
              </c:strCache>
            </c:strRef>
          </c:cat>
          <c:val>
            <c:numRef>
              <c:f>Sheet1!$B$2:$B$27</c:f>
              <c:numCache>
                <c:formatCode>#,##0</c:formatCode>
                <c:ptCount val="26"/>
                <c:pt idx="0">
                  <c:v>7098900</c:v>
                </c:pt>
                <c:pt idx="1">
                  <c:v>7177400</c:v>
                </c:pt>
                <c:pt idx="2">
                  <c:v>7272900</c:v>
                </c:pt>
                <c:pt idx="3">
                  <c:v>7485500</c:v>
                </c:pt>
                <c:pt idx="4">
                  <c:v>7755600</c:v>
                </c:pt>
                <c:pt idx="5">
                  <c:v>8027300</c:v>
                </c:pt>
                <c:pt idx="6">
                  <c:v>8260200</c:v>
                </c:pt>
                <c:pt idx="7">
                  <c:v>8610900</c:v>
                </c:pt>
                <c:pt idx="8">
                  <c:v>8940500</c:v>
                </c:pt>
                <c:pt idx="9">
                  <c:v>9157300</c:v>
                </c:pt>
                <c:pt idx="10">
                  <c:v>9428900</c:v>
                </c:pt>
                <c:pt idx="11">
                  <c:v>9510900</c:v>
                </c:pt>
                <c:pt idx="12">
                  <c:v>9412700</c:v>
                </c:pt>
                <c:pt idx="13">
                  <c:v>9366900</c:v>
                </c:pt>
                <c:pt idx="14">
                  <c:v>9494100</c:v>
                </c:pt>
                <c:pt idx="15">
                  <c:v>9737500</c:v>
                </c:pt>
                <c:pt idx="16">
                  <c:v>10063600</c:v>
                </c:pt>
                <c:pt idx="17">
                  <c:v>10393300</c:v>
                </c:pt>
                <c:pt idx="18">
                  <c:v>10607300</c:v>
                </c:pt>
                <c:pt idx="19">
                  <c:v>10305600</c:v>
                </c:pt>
                <c:pt idx="20">
                  <c:v>10338700</c:v>
                </c:pt>
                <c:pt idx="21">
                  <c:v>10569700</c:v>
                </c:pt>
                <c:pt idx="22">
                  <c:v>10880300</c:v>
                </c:pt>
                <c:pt idx="23">
                  <c:v>11206900</c:v>
                </c:pt>
                <c:pt idx="24">
                  <c:v>11550200</c:v>
                </c:pt>
                <c:pt idx="25">
                  <c:v>11791000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B6-49A1-A36D-5A1DEE28D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258056"/>
        <c:axId val="371258448"/>
      </c:barChart>
      <c:catAx>
        <c:axId val="371258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1258448"/>
        <c:crosses val="autoZero"/>
        <c:auto val="1"/>
        <c:lblAlgn val="ctr"/>
        <c:lblOffset val="100"/>
        <c:noMultiLvlLbl val="0"/>
      </c:catAx>
      <c:valAx>
        <c:axId val="371258448"/>
        <c:scaling>
          <c:orientation val="minMax"/>
          <c:min val="500000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minorGridlines/>
        <c:numFmt formatCode="#,##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1258056"/>
        <c:crosses val="autoZero"/>
        <c:crossBetween val="between"/>
        <c:minorUnit val="500000"/>
      </c:valAx>
      <c:spPr>
        <a:solidFill>
          <a:srgbClr val="FFFFCC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0.17521</cdr:x>
      <cdr:y>0.14</cdr:y>
    </cdr:from>
    <cdr:to>
      <cdr:x>0.42308</cdr:x>
      <cdr:y>0.23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100" y="711200"/>
          <a:ext cx="2209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064AB-48BC-4C05-8AB7-BFA3B69A0E1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10BCE-5A64-4AD2-8A46-5010848F8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4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EAE52530-55E3-4082-A416-36D9B046A948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F6CA6F50-3400-42AA-90A2-0BFE8D54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D8143-13CE-4610-B5B9-71E9D5855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1A3CB-AE9A-4396-943C-5CD357DCAB1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(GS10 &amp; MORTG )Average Contract Rate on Commitments for Fixed-Rate First Mortgages 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(GS10 also on slide 84 &amp; 87, update both) - Updated:</a:t>
            </a:r>
            <a:r>
              <a:rPr lang="en-US" baseline="0" dirty="0" smtClean="0">
                <a:solidFill>
                  <a:srgbClr val="FF0000"/>
                </a:solidFill>
              </a:rPr>
              <a:t> 5/9/13 (Mo)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7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DBB8B-8A92-481A-8AB4-F9FA81E866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2960" indent="-242960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16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BCS SF down 2% YTD; -5% Y/Y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F50-3400-42AA-90A2-0BFE8D54D3D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9E519-6D75-4C45-B957-9C0FDC7713A2}" type="slidenum">
              <a:rPr lang="en-US"/>
              <a:pPr/>
              <a:t>55</a:t>
            </a:fld>
            <a:endParaRPr lang="en-US"/>
          </a:p>
        </p:txBody>
      </p:sp>
      <p:sp>
        <p:nvSpPr>
          <p:cNvPr id="174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9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9E519-6D75-4C45-B957-9C0FDC7713A2}" type="slidenum">
              <a:rPr lang="en-US"/>
              <a:pPr/>
              <a:t>57</a:t>
            </a:fld>
            <a:endParaRPr lang="en-US"/>
          </a:p>
        </p:txBody>
      </p:sp>
      <p:sp>
        <p:nvSpPr>
          <p:cNvPr id="174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31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2CD90-E0D8-4A4E-BC96-37B2C9912C3D}" type="slidenum">
              <a:rPr lang="en-US"/>
              <a:pPr/>
              <a:t>64</a:t>
            </a:fld>
            <a:endParaRPr lang="en-US"/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701675"/>
            <a:ext cx="4687887" cy="3516313"/>
          </a:xfrm>
          <a:ln/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 added</a:t>
            </a:r>
            <a:r>
              <a:rPr lang="en-US" baseline="0" dirty="0" smtClean="0"/>
              <a:t> ~238000+ jobs per month on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F50-3400-42AA-90A2-0BFE8D54D3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F50-3400-42AA-90A2-0BFE8D54D3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3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FACBF-44CE-4766-9B08-451D2DB720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3389" indent="-233389">
              <a:spcBef>
                <a:spcPct val="5000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6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F50-3400-42AA-90A2-0BFE8D54D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9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 uses about 15% of global 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F50-3400-42AA-90A2-0BFE8D54D3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23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Ali’s spread sheet sent 8/11/15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F50-3400-42AA-90A2-0BFE8D54D3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A6F50-3400-42AA-90A2-0BFE8D54D3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1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8BAF86-03A2-4DF1-B911-D9FE48817A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en-US" b="1" smtClean="0"/>
              <a:t>Recessions</a:t>
            </a:r>
            <a:endParaRPr lang="en-US" smtClean="0"/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en-US" smtClean="0"/>
              <a:t>----------------------------------------------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en-US" smtClean="0"/>
              <a:t>Peak month     	Year       Trough         	Year 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en-US" smtClean="0"/>
              <a:t>		             Month</a:t>
            </a: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en-US" smtClean="0"/>
              <a:t>----------------------------------------------</a:t>
            </a:r>
          </a:p>
          <a:p>
            <a:pPr>
              <a:spcBef>
                <a:spcPct val="0"/>
              </a:spcBef>
            </a:pPr>
            <a:r>
              <a:rPr lang="en-US" smtClean="0"/>
              <a:t>November      	1948      October      	1949</a:t>
            </a:r>
          </a:p>
          <a:p>
            <a:pPr>
              <a:spcBef>
                <a:spcPct val="0"/>
              </a:spcBef>
            </a:pPr>
            <a:r>
              <a:rPr lang="en-US" smtClean="0"/>
              <a:t>July            		1953      May      	1954</a:t>
            </a:r>
          </a:p>
          <a:p>
            <a:pPr>
              <a:spcBef>
                <a:spcPct val="0"/>
              </a:spcBef>
            </a:pPr>
            <a:r>
              <a:rPr lang="en-US" smtClean="0"/>
              <a:t>August        		1957      April       	1958</a:t>
            </a:r>
          </a:p>
          <a:p>
            <a:pPr>
              <a:spcBef>
                <a:spcPct val="0"/>
              </a:spcBef>
            </a:pPr>
            <a:r>
              <a:rPr lang="en-US" smtClean="0"/>
              <a:t>April           		1960      February        	1961</a:t>
            </a:r>
          </a:p>
          <a:p>
            <a:pPr>
              <a:spcBef>
                <a:spcPct val="0"/>
              </a:spcBef>
            </a:pPr>
            <a:r>
              <a:rPr lang="en-US" smtClean="0"/>
              <a:t>December       	1969      November	1970</a:t>
            </a:r>
          </a:p>
          <a:p>
            <a:pPr>
              <a:spcBef>
                <a:spcPct val="0"/>
              </a:spcBef>
            </a:pPr>
            <a:r>
              <a:rPr lang="en-US" smtClean="0"/>
              <a:t>November	        	1973      March           	1975</a:t>
            </a:r>
          </a:p>
          <a:p>
            <a:pPr>
              <a:spcBef>
                <a:spcPct val="0"/>
              </a:spcBef>
            </a:pPr>
            <a:r>
              <a:rPr lang="en-US" smtClean="0"/>
              <a:t>January       		1980      July            	1980</a:t>
            </a:r>
          </a:p>
          <a:p>
            <a:pPr>
              <a:spcBef>
                <a:spcPct val="0"/>
              </a:spcBef>
            </a:pPr>
            <a:r>
              <a:rPr lang="en-US" smtClean="0"/>
              <a:t>July           		1981      November        	1982</a:t>
            </a:r>
          </a:p>
          <a:p>
            <a:pPr>
              <a:spcBef>
                <a:spcPct val="0"/>
              </a:spcBef>
            </a:pPr>
            <a:r>
              <a:rPr lang="en-US" smtClean="0"/>
              <a:t>July           		1990      March           	1991</a:t>
            </a:r>
          </a:p>
          <a:p>
            <a:pPr>
              <a:spcBef>
                <a:spcPct val="0"/>
              </a:spcBef>
            </a:pPr>
            <a:r>
              <a:rPr lang="en-US" smtClean="0"/>
              <a:t>March         		2001      November        	2001</a:t>
            </a:r>
          </a:p>
          <a:p>
            <a:pPr>
              <a:spcBef>
                <a:spcPct val="0"/>
              </a:spcBef>
            </a:pPr>
            <a:r>
              <a:rPr lang="en-US" smtClean="0"/>
              <a:t>----------------------------------------------</a:t>
            </a:r>
          </a:p>
          <a:p>
            <a:pPr>
              <a:spcBef>
                <a:spcPct val="0"/>
              </a:spcBef>
            </a:pPr>
            <a:r>
              <a:rPr lang="en-US" smtClean="0"/>
              <a:t>Source:  National Bureau of Economic Research, Inc.,</a:t>
            </a:r>
          </a:p>
        </p:txBody>
      </p:sp>
    </p:spTree>
    <p:extLst>
      <p:ext uri="{BB962C8B-B14F-4D97-AF65-F5344CB8AC3E}">
        <p14:creationId xmlns:p14="http://schemas.microsoft.com/office/powerpoint/2010/main" val="38247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7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342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EDDD5A7E-E067-4BB7-BC36-33D652C5C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>
              <a:defRPr b="1"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3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5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B7AE-A66E-49F3-9FD4-8769A164370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CA18-A62D-4CE5-A8E2-0108F2F7E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bcschamber.org/Default.asp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http://livedoor.4.blogimg.jp/karapaia_zaeega/imgs/5/f/5f90c4c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http://livedoor.4.blogimg.jp/karapaia_zaeega/imgs/c/c/cc429022.jpg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http://livedoor.4.blogimg.jp/karapaia_zaeega/imgs/a/8/a8b23e40.jpg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http://livedoor.4.blogimg.jp/karapaia_zaeega/imgs/f/a/fa2f8d5f.jpg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2667000"/>
            <a:ext cx="9144000" cy="1384995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aramond" pitchFamily="18" charset="0"/>
              </a:rPr>
              <a:t>Economic and Housing Outlook for 2016</a:t>
            </a:r>
            <a:endParaRPr lang="en-US" sz="4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aramon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71999" y="4679996"/>
            <a:ext cx="4323801" cy="1401753"/>
            <a:chOff x="4568352" y="4570421"/>
            <a:chExt cx="4323801" cy="1401753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4568352" y="4570421"/>
              <a:ext cx="4323801" cy="14017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+mn-lt"/>
                </a:rPr>
                <a:t>Dr. James P. Gaines</a:t>
              </a:r>
            </a:p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660033"/>
                  </a:solidFill>
                  <a:latin typeface="+mn-lt"/>
                </a:rPr>
                <a:t>Chief Economist</a:t>
              </a:r>
              <a:endParaRPr lang="en-US" sz="2000" b="1" dirty="0">
                <a:solidFill>
                  <a:srgbClr val="660033"/>
                </a:solidFill>
                <a:latin typeface="+mn-lt"/>
              </a:endParaRPr>
            </a:p>
          </p:txBody>
        </p:sp>
        <p:pic>
          <p:nvPicPr>
            <p:cNvPr id="15" name="Picture 3" descr="C:\Users\jgaines\AppData\Local\Microsoft\Windows\Temporary Internet Files\Content.Outlook\ES3V7QF8\logo_horiz_marroon (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377" y="5393823"/>
              <a:ext cx="4303776" cy="57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Bryan/College Station Chamber of Commerce">
            <a:hlinkClick r:id="rId4" tooltip="Bryan/College Station Chamber of Commerc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78346"/>
            <a:ext cx="4152900" cy="2265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3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199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Percent Change in Real GDP Since 1947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35540"/>
              </p:ext>
            </p:extLst>
          </p:nvPr>
        </p:nvGraphicFramePr>
        <p:xfrm>
          <a:off x="0" y="8382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4950" y="6504801"/>
            <a:ext cx="1124027" cy="27699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Source: BEA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1066800"/>
            <a:ext cx="6019800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3.4% rate of growth per year 1947-2005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69992" y="3383988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33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24" y="60016"/>
            <a:ext cx="8816947" cy="84629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/>
              </a:rPr>
              <a:t>U.S. Jobs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15086"/>
              </p:ext>
            </p:extLst>
          </p:nvPr>
        </p:nvGraphicFramePr>
        <p:xfrm>
          <a:off x="152400" y="914399"/>
          <a:ext cx="8686800" cy="565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6141" y="6539299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BLS,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449" y="1053987"/>
            <a:ext cx="2476164" cy="1323439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+ 1.7%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+2.0%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+2.1%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1999-2014  +7.6%!!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81" y="33652"/>
            <a:ext cx="8836427" cy="7269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dirty="0" smtClean="0"/>
              <a:t>U.S. Employment Change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800" dirty="0" smtClean="0"/>
              <a:t>(000s Jobs, SA)</a:t>
            </a: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0681" y="6579759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BLS;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1573" y="776838"/>
          <a:ext cx="7289238" cy="572914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12194">
                  <a:extLst>
                    <a:ext uri="{9D8B030D-6E8A-4147-A177-3AD203B41FA5}">
                      <a16:colId xmlns:a16="http://schemas.microsoft.com/office/drawing/2014/main" val="1199562811"/>
                    </a:ext>
                  </a:extLst>
                </a:gridCol>
                <a:gridCol w="905524">
                  <a:extLst>
                    <a:ext uri="{9D8B030D-6E8A-4147-A177-3AD203B41FA5}">
                      <a16:colId xmlns:a16="http://schemas.microsoft.com/office/drawing/2014/main" val="2792914595"/>
                    </a:ext>
                  </a:extLst>
                </a:gridCol>
                <a:gridCol w="905524">
                  <a:extLst>
                    <a:ext uri="{9D8B030D-6E8A-4147-A177-3AD203B41FA5}">
                      <a16:colId xmlns:a16="http://schemas.microsoft.com/office/drawing/2014/main" val="77527939"/>
                    </a:ext>
                  </a:extLst>
                </a:gridCol>
                <a:gridCol w="882998">
                  <a:extLst>
                    <a:ext uri="{9D8B030D-6E8A-4147-A177-3AD203B41FA5}">
                      <a16:colId xmlns:a16="http://schemas.microsoft.com/office/drawing/2014/main" val="886358329"/>
                    </a:ext>
                  </a:extLst>
                </a:gridCol>
                <a:gridCol w="882998">
                  <a:extLst>
                    <a:ext uri="{9D8B030D-6E8A-4147-A177-3AD203B41FA5}">
                      <a16:colId xmlns:a16="http://schemas.microsoft.com/office/drawing/2014/main" val="3331203305"/>
                    </a:ext>
                  </a:extLst>
                </a:gridCol>
              </a:tblGrid>
              <a:tr h="300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Dec-14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Dec-15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Yr. Chg.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Yr. % Chg.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54423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nonfarm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140,592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143,242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0693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Mining and logging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98960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Mining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252308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and gas extraction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7428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00783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Mining, except oil and gas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7428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64385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activities for mining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7428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-21.6%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27819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6,275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91713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12,331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30619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Trade, transport. &amp; utilities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26,669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95403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Wholesale trade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5,876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5,941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95007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Retail trade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15,771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3904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Transport. &amp; warehousing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4,833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81670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08535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49262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activities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77666"/>
                  </a:ext>
                </a:extLst>
              </a:tr>
              <a:tr h="266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and business services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31837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and health services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22,373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27535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Leisure and hospitality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14,948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3772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services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5,679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75826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</a:t>
                      </a:r>
                      <a:endParaRPr lang="en-US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8457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21597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2,749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53900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government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4483"/>
                  </a:ext>
                </a:extLst>
              </a:tr>
              <a:tr h="2346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government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942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14,091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6464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8744" y="1294726"/>
            <a:ext cx="7420397" cy="118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1672" y="4360246"/>
            <a:ext cx="7420397" cy="1189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97" y="76199"/>
            <a:ext cx="8146067" cy="70063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 smtClean="0"/>
              <a:t>Household Employment</a:t>
            </a:r>
            <a:endParaRPr lang="en-US" sz="4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525022"/>
              </p:ext>
            </p:extLst>
          </p:nvPr>
        </p:nvGraphicFramePr>
        <p:xfrm>
          <a:off x="105196" y="744228"/>
          <a:ext cx="8810204" cy="564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E42BD-9716-4283-801C-0149FD5EA7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6400" y="6400800"/>
            <a:ext cx="5855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BLS, Haver Analytics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87" y="4162196"/>
            <a:ext cx="4283545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November 2007 +2%!!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65" y="76200"/>
            <a:ext cx="81534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Unemployment Rate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288617"/>
              </p:ext>
            </p:extLst>
          </p:nvPr>
        </p:nvGraphicFramePr>
        <p:xfrm>
          <a:off x="152400" y="760412"/>
          <a:ext cx="8763000" cy="564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E42BD-9716-4283-801C-0149FD5EA7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6400" y="6400800"/>
            <a:ext cx="5855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BLS, Haver Analytics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65" y="76200"/>
            <a:ext cx="81534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Inflation Remains Relatively Low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705950"/>
              </p:ext>
            </p:extLst>
          </p:nvPr>
        </p:nvGraphicFramePr>
        <p:xfrm>
          <a:off x="152400" y="760412"/>
          <a:ext cx="8763000" cy="564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E42BD-9716-4283-801C-0149FD5EA7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6400" y="6400800"/>
            <a:ext cx="5855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BLS, Y/Y % change in index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652" y="1097820"/>
            <a:ext cx="426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Consumer Price Index for All Urban Consumers: All Items</a:t>
            </a:r>
          </a:p>
        </p:txBody>
      </p:sp>
    </p:spTree>
    <p:extLst>
      <p:ext uri="{BB962C8B-B14F-4D97-AF65-F5344CB8AC3E}">
        <p14:creationId xmlns:p14="http://schemas.microsoft.com/office/powerpoint/2010/main" val="28182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570070" y="6581001"/>
            <a:ext cx="7964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cs typeface="Arial" charset="0"/>
              </a:rPr>
              <a:t>Source: The Conference Board (1985=100</a:t>
            </a:r>
            <a:r>
              <a:rPr lang="en-US" sz="1200" b="1" dirty="0" smtClean="0">
                <a:cs typeface="Arial" charset="0"/>
              </a:rPr>
              <a:t>); Haver Analytics</a:t>
            </a:r>
            <a:endParaRPr lang="en-US" sz="1200" b="1" dirty="0">
              <a:cs typeface="Arial" charset="0"/>
            </a:endParaRPr>
          </a:p>
        </p:txBody>
      </p:sp>
      <p:sp>
        <p:nvSpPr>
          <p:cNvPr id="41986" name="Rectangle 9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4400">
                <a:solidFill>
                  <a:schemeClr val="bg1"/>
                </a:solidFill>
                <a:latin typeface="Calibri" pitchFamily="34" charset="0"/>
              </a:rPr>
            </a:br>
            <a:endParaRPr lang="en-US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67037" y="63387"/>
            <a:ext cx="8527092" cy="87848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Consumer Confidence Index</a:t>
            </a:r>
          </a:p>
        </p:txBody>
      </p:sp>
      <p:graphicFrame>
        <p:nvGraphicFramePr>
          <p:cNvPr id="2" name="Chart Placeholder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16537206"/>
              </p:ext>
            </p:extLst>
          </p:nvPr>
        </p:nvGraphicFramePr>
        <p:xfrm>
          <a:off x="152400" y="914399"/>
          <a:ext cx="8686800" cy="56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838200" y="3576403"/>
            <a:ext cx="792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514129" y="3581931"/>
            <a:ext cx="13382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D5A7E-E067-4BB7-BC36-33D652C5CA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145684" y="4672328"/>
            <a:ext cx="776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cs typeface="Arial" charset="0"/>
              </a:rPr>
              <a:t>U.S.</a:t>
            </a:r>
            <a:endParaRPr lang="en-US" sz="2800" b="1" dirty="0">
              <a:solidFill>
                <a:srgbClr val="0000CC"/>
              </a:solidFill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28869" y="2502117"/>
            <a:ext cx="792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76463" y="2151158"/>
            <a:ext cx="13516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Expansion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576625" y="1385469"/>
            <a:ext cx="987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Arial" charset="0"/>
              </a:rPr>
              <a:t>Texas</a:t>
            </a:r>
            <a:endParaRPr lang="en-US" sz="2800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93" y="1752600"/>
            <a:ext cx="8793275" cy="3088821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Texas Economy</a:t>
            </a:r>
            <a:b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2016: A Transition Year</a:t>
            </a:r>
            <a:endParaRPr lang="en-US" sz="5400" b="1" dirty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65" y="596114"/>
            <a:ext cx="8812226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TEXAS’ CURRENT SITUATION</a:t>
            </a:r>
            <a:endParaRPr lang="en-US" sz="5400" b="1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70094"/>
            <a:ext cx="8534400" cy="25145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“The Future Just </a:t>
            </a:r>
            <a:r>
              <a:rPr lang="en-US" sz="4800" b="1" dirty="0" err="1" smtClean="0">
                <a:solidFill>
                  <a:srgbClr val="0000FF"/>
                </a:solidFill>
              </a:rPr>
              <a:t>Ain’t</a:t>
            </a:r>
            <a:r>
              <a:rPr lang="en-US" sz="4800" b="1" dirty="0" smtClean="0">
                <a:solidFill>
                  <a:srgbClr val="0000FF"/>
                </a:solidFill>
              </a:rPr>
              <a:t> What It Used to Be!”</a:t>
            </a:r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b="1" dirty="0" smtClean="0"/>
              <a:t>Yogi Berra</a:t>
            </a:r>
          </a:p>
        </p:txBody>
      </p:sp>
    </p:spTree>
    <p:extLst>
      <p:ext uri="{BB962C8B-B14F-4D97-AF65-F5344CB8AC3E}">
        <p14:creationId xmlns:p14="http://schemas.microsoft.com/office/powerpoint/2010/main" val="30200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382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b="1" dirty="0">
                <a:latin typeface="Garamond" panose="02020404030301010803" pitchFamily="18" charset="0"/>
              </a:rPr>
              <a:t>Texas Outlook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" y="922564"/>
            <a:ext cx="8991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Texas Economy is slowing down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2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much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slower</a:t>
            </a: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economic expansion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most positive factor </a:t>
            </a:r>
            <a:endParaRPr lang="en-US" sz="2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sector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downturn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lagged impacts into ’16 &amp;‘17</a:t>
            </a:r>
            <a:endParaRPr lang="en-US" sz="2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Global recession </a:t>
            </a:r>
            <a:r>
              <a:rPr lang="en-US" sz="2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growing downside risk </a:t>
            </a:r>
            <a:endParaRPr lang="en-US" sz="2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Job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growth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to diminish significantly in 2016</a:t>
            </a:r>
            <a:endParaRPr lang="en-US" sz="26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Population expansion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continues, but will also slow</a:t>
            </a: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Local Growth Issues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becoming more pressing, causing greater strain on state and local resources</a:t>
            </a: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 budget at $30/bl.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much different than at $65/bl.</a:t>
            </a:r>
          </a:p>
          <a:p>
            <a:pPr marL="457200" indent="-457200">
              <a:spcAft>
                <a:spcPts val="120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Favorable </a:t>
            </a:r>
            <a:r>
              <a:rPr lang="en-US" sz="2800" b="1" dirty="0">
                <a:solidFill>
                  <a:srgbClr val="C00000"/>
                </a:solidFill>
              </a:rPr>
              <a:t>business tax and regulatory environment </a:t>
            </a:r>
            <a:r>
              <a:rPr lang="en-US" sz="2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continues to be an advantage to </a:t>
            </a:r>
            <a:r>
              <a:rPr lang="en-US" sz="2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Texas</a:t>
            </a:r>
          </a:p>
        </p:txBody>
      </p:sp>
    </p:spTree>
    <p:extLst>
      <p:ext uri="{BB962C8B-B14F-4D97-AF65-F5344CB8AC3E}">
        <p14:creationId xmlns:p14="http://schemas.microsoft.com/office/powerpoint/2010/main" val="9001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" y="544290"/>
            <a:ext cx="8948738" cy="31543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Happy New Year!!</a:t>
            </a:r>
            <a:endParaRPr lang="en-US" sz="5400" b="1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4147" y="3982358"/>
            <a:ext cx="8013473" cy="1969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A50021"/>
                </a:solidFill>
              </a:rPr>
              <a:t>The morning after the zoo’s Christmas party …</a:t>
            </a:r>
            <a:endParaRPr lang="en-US" sz="60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65187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Texas Leading Economic Index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060064"/>
              </p:ext>
            </p:extLst>
          </p:nvPr>
        </p:nvGraphicFramePr>
        <p:xfrm>
          <a:off x="152400" y="1143000"/>
          <a:ext cx="899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2C269-1B59-468F-81CB-CD0B623063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22007" y="6400800"/>
            <a:ext cx="3858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Federal Reserve Bank of Dallas, 1987=100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604" y="1302818"/>
            <a:ext cx="345479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Declining trend for 14 months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2" y="58094"/>
            <a:ext cx="9067800" cy="10668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smtClean="0">
                <a:latin typeface="Garamond" panose="02020404030301010803" pitchFamily="18" charset="0"/>
              </a:rPr>
              <a:t>Texas and U.S. Economic Growth</a:t>
            </a:r>
            <a:r>
              <a:rPr lang="en-US" sz="4400" b="1" dirty="0">
                <a:latin typeface="Garamond" panose="02020404030301010803" pitchFamily="18" charset="0"/>
              </a:rPr>
              <a:t/>
            </a:r>
            <a:br>
              <a:rPr lang="en-US" sz="4400" b="1" dirty="0">
                <a:latin typeface="Garamond" panose="02020404030301010803" pitchFamily="18" charset="0"/>
              </a:rPr>
            </a:br>
            <a:r>
              <a:rPr lang="en-US" sz="2400" b="1" dirty="0">
                <a:latin typeface="Garamond" panose="02020404030301010803" pitchFamily="18" charset="0"/>
              </a:rPr>
              <a:t>Annual Percent Change in Real </a:t>
            </a:r>
            <a:r>
              <a:rPr lang="en-US" sz="2400" b="1" dirty="0" smtClean="0">
                <a:latin typeface="Garamond" panose="02020404030301010803" pitchFamily="18" charset="0"/>
              </a:rPr>
              <a:t>GDP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449848"/>
              </p:ext>
            </p:extLst>
          </p:nvPr>
        </p:nvGraphicFramePr>
        <p:xfrm>
          <a:off x="152400" y="1143000"/>
          <a:ext cx="899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12388" y="6400800"/>
            <a:ext cx="4478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BEA;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96" y="76200"/>
            <a:ext cx="84582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Texas Annual </a:t>
            </a:r>
            <a:r>
              <a:rPr lang="en-US" dirty="0">
                <a:solidFill>
                  <a:schemeClr val="tx1"/>
                </a:solidFill>
                <a:effectLst/>
              </a:rPr>
              <a:t>Jobs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9144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E1B3C0C-52A5-4D73-8A16-2976DCD0C16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6141" y="6539299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Texas Workforce Commission,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2092" y="1088379"/>
            <a:ext cx="2351926" cy="92333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  2.9% increase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 3.0% increase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3.1% increase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196" y="76200"/>
            <a:ext cx="8962604" cy="101622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Annual Employment Growth Rates for US and Texas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94232"/>
              </p:ext>
            </p:extLst>
          </p:nvPr>
        </p:nvGraphicFramePr>
        <p:xfrm>
          <a:off x="152400" y="1059445"/>
          <a:ext cx="8839200" cy="548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3085CFB-E52A-4FE2-9457-C619889A09C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0" y="6504801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BLS, Real Estate Center at Texas A&amp;M University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731" y="1673027"/>
            <a:ext cx="1458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Texas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389" y="3691317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9" y="57151"/>
            <a:ext cx="8988877" cy="1036864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Texas Metropolitan Areas Ranked by Employment Growth </a:t>
            </a:r>
            <a:r>
              <a:rPr lang="en-US" sz="3600" b="1" dirty="0" smtClean="0">
                <a:latin typeface="Garamond" panose="02020404030301010803" pitchFamily="18" charset="0"/>
              </a:rPr>
              <a:t>Rate November 2015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77938"/>
              </p:ext>
            </p:extLst>
          </p:nvPr>
        </p:nvGraphicFramePr>
        <p:xfrm>
          <a:off x="440871" y="1094027"/>
          <a:ext cx="6776357" cy="552107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4274">
                  <a:extLst>
                    <a:ext uri="{9D8B030D-6E8A-4147-A177-3AD203B41FA5}">
                      <a16:colId xmlns:a16="http://schemas.microsoft.com/office/drawing/2014/main" val="2178794379"/>
                    </a:ext>
                  </a:extLst>
                </a:gridCol>
                <a:gridCol w="2691248">
                  <a:extLst>
                    <a:ext uri="{9D8B030D-6E8A-4147-A177-3AD203B41FA5}">
                      <a16:colId xmlns:a16="http://schemas.microsoft.com/office/drawing/2014/main" val="703199542"/>
                    </a:ext>
                  </a:extLst>
                </a:gridCol>
                <a:gridCol w="897358">
                  <a:extLst>
                    <a:ext uri="{9D8B030D-6E8A-4147-A177-3AD203B41FA5}">
                      <a16:colId xmlns:a16="http://schemas.microsoft.com/office/drawing/2014/main" val="56594325"/>
                    </a:ext>
                  </a:extLst>
                </a:gridCol>
                <a:gridCol w="950598">
                  <a:extLst>
                    <a:ext uri="{9D8B030D-6E8A-4147-A177-3AD203B41FA5}">
                      <a16:colId xmlns:a16="http://schemas.microsoft.com/office/drawing/2014/main" val="2372445166"/>
                    </a:ext>
                  </a:extLst>
                </a:gridCol>
                <a:gridCol w="839838">
                  <a:extLst>
                    <a:ext uri="{9D8B030D-6E8A-4147-A177-3AD203B41FA5}">
                      <a16:colId xmlns:a16="http://schemas.microsoft.com/office/drawing/2014/main" val="2637803720"/>
                    </a:ext>
                  </a:extLst>
                </a:gridCol>
                <a:gridCol w="733041">
                  <a:extLst>
                    <a:ext uri="{9D8B030D-6E8A-4147-A177-3AD203B41FA5}">
                      <a16:colId xmlns:a16="http://schemas.microsoft.com/office/drawing/2014/main" val="348893474"/>
                    </a:ext>
                  </a:extLst>
                </a:gridCol>
              </a:tblGrid>
              <a:tr h="184118"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00303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Metropolitan Area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00336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Austin-Round Rock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964.2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928.1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88574200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Dallas-Plano-Irving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2,436.3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2,347.4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193893840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Antonio-New Braunfels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964.2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83190229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Beaumont-Port Arthur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41844594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McAllen-Edinburg-Mission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326224008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0540232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Laredo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48812172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Lubbock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940789341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Odessa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465156925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Brownsville-Harlingen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21067925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Midland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339730486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Paso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88213035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11,882.6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11,703.3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57837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Corpus Christi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889561264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Waco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988312336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 Worth-Arlington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1,006.8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38808496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Sherman-Denison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684682512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Station-Bryan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73259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Houston-Sugar Land-Baytown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3,006.4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2,982.7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69503861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Longview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77448571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Tyler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791690403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Amarillo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84984090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Abilene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52042762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Killeen-Temple-Fort Hood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40700274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Angelo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340035847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Texarkana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992160694"/>
                  </a:ext>
                </a:extLst>
              </a:tr>
              <a:tr h="184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Wichita Falls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7385981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" y="6581001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Texas Workforce Commission,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7230" y="1379765"/>
            <a:ext cx="1641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DPI + Austin + SA = 37% of total jobs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899" y="1319220"/>
            <a:ext cx="6964137" cy="754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/>
              </a:rPr>
              <a:t>Energy Summary</a:t>
            </a:r>
            <a:endParaRPr lang="en-US" sz="6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736"/>
            <a:ext cx="8610600" cy="578326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Oil Prices may not have bottomed yet:</a:t>
            </a:r>
            <a:endParaRPr lang="en-US" sz="2000" b="1" dirty="0">
              <a:solidFill>
                <a:srgbClr val="0000FF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Global </a:t>
            </a:r>
            <a:r>
              <a:rPr lang="en-US" sz="2000" b="1" dirty="0">
                <a:solidFill>
                  <a:srgbClr val="0000FF"/>
                </a:solidFill>
              </a:rPr>
              <a:t>oil production </a:t>
            </a:r>
            <a:r>
              <a:rPr lang="en-US" sz="2000" b="1" dirty="0" smtClean="0">
                <a:solidFill>
                  <a:srgbClr val="0000FF"/>
                </a:solidFill>
              </a:rPr>
              <a:t>increased</a:t>
            </a:r>
            <a:endParaRPr lang="en-US" sz="2000" b="1" dirty="0">
              <a:solidFill>
                <a:srgbClr val="0000FF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Global </a:t>
            </a:r>
            <a:r>
              <a:rPr lang="en-US" sz="2000" b="1" dirty="0">
                <a:solidFill>
                  <a:srgbClr val="0000FF"/>
                </a:solidFill>
              </a:rPr>
              <a:t>oil demand </a:t>
            </a:r>
            <a:r>
              <a:rPr lang="en-US" sz="2000" b="1" dirty="0" smtClean="0">
                <a:solidFill>
                  <a:srgbClr val="0000FF"/>
                </a:solidFill>
              </a:rPr>
              <a:t>not </a:t>
            </a:r>
            <a:r>
              <a:rPr lang="en-US" sz="2000" b="1" dirty="0">
                <a:solidFill>
                  <a:srgbClr val="0000FF"/>
                </a:solidFill>
              </a:rPr>
              <a:t>rapidly </a:t>
            </a:r>
            <a:r>
              <a:rPr lang="en-US" sz="2000" b="1" dirty="0" smtClean="0">
                <a:solidFill>
                  <a:srgbClr val="0000FF"/>
                </a:solidFill>
              </a:rPr>
              <a:t>increasing </a:t>
            </a:r>
            <a:r>
              <a:rPr lang="en-US" sz="2000" b="1" dirty="0">
                <a:solidFill>
                  <a:srgbClr val="0000FF"/>
                </a:solidFill>
              </a:rPr>
              <a:t>even with rapidly-falling </a:t>
            </a:r>
            <a:r>
              <a:rPr lang="en-US" sz="2000" b="1" dirty="0" smtClean="0">
                <a:solidFill>
                  <a:srgbClr val="0000FF"/>
                </a:solidFill>
              </a:rPr>
              <a:t>prices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Significant cut back in upstream capital spending on E&amp;P, i.e., fewer wells drilled, but production increases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Cuts in energy employment probably not over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Hedges run out this Fall for 2015; futures prices converging to current price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Growing number of “DUCs” bode ill for future production shortages, e.g., if 4,000 @ 300bls/day = 1.2 million </a:t>
            </a:r>
            <a:r>
              <a:rPr lang="en-US" sz="2000" b="1" dirty="0" err="1" smtClean="0">
                <a:solidFill>
                  <a:srgbClr val="0000FF"/>
                </a:solidFill>
              </a:rPr>
              <a:t>bls</a:t>
            </a:r>
            <a:r>
              <a:rPr lang="en-US" sz="2000" b="1" dirty="0" smtClean="0">
                <a:solidFill>
                  <a:srgbClr val="0000FF"/>
                </a:solidFill>
              </a:rPr>
              <a:t>/day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Increased geo-political-military volatility among oil producing nations that need (require) $95-$100+ oil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2C269-1B59-468F-81CB-CD0B623063F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6" y="68037"/>
            <a:ext cx="8914073" cy="112395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Weekly Active Texas Rig Count &amp; Price of WTI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0" y="6504801"/>
            <a:ext cx="2183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Source</a:t>
            </a: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</a:rPr>
              <a:t>: Baker Hughes; EIA</a:t>
            </a:r>
            <a:endParaRPr lang="en-US" sz="1200" b="1" dirty="0">
              <a:solidFill>
                <a:schemeClr val="accent4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3786" y="3886200"/>
            <a:ext cx="16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n-lt"/>
              </a:rPr>
              <a:t>WTI $/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bl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(right)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16849"/>
              </p:ext>
            </p:extLst>
          </p:nvPr>
        </p:nvGraphicFramePr>
        <p:xfrm>
          <a:off x="118947" y="1152293"/>
          <a:ext cx="8675648" cy="529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4242" y="1993228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Rigs (left)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0387" y="3725471"/>
            <a:ext cx="17588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EB701D"/>
                </a:solidFill>
              </a:rPr>
              <a:t>WTI $/</a:t>
            </a:r>
            <a:r>
              <a:rPr lang="en-US" dirty="0" smtClean="0">
                <a:solidFill>
                  <a:srgbClr val="EB701D"/>
                </a:solidFill>
              </a:rPr>
              <a:t>bl. </a:t>
            </a:r>
          </a:p>
          <a:p>
            <a:r>
              <a:rPr lang="en-US" dirty="0" smtClean="0">
                <a:solidFill>
                  <a:srgbClr val="EB701D"/>
                </a:solidFill>
              </a:rPr>
              <a:t>(</a:t>
            </a:r>
            <a:r>
              <a:rPr lang="en-US" dirty="0">
                <a:solidFill>
                  <a:srgbClr val="EB701D"/>
                </a:solidFill>
              </a:rPr>
              <a:t>right)</a:t>
            </a:r>
          </a:p>
        </p:txBody>
      </p:sp>
    </p:spTree>
    <p:extLst>
      <p:ext uri="{BB962C8B-B14F-4D97-AF65-F5344CB8AC3E}">
        <p14:creationId xmlns:p14="http://schemas.microsoft.com/office/powerpoint/2010/main" val="3020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9" y="77959"/>
            <a:ext cx="8864390" cy="995139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Current and Futures Price of WTI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351662"/>
              </p:ext>
            </p:extLst>
          </p:nvPr>
        </p:nvGraphicFramePr>
        <p:xfrm>
          <a:off x="170985" y="1073098"/>
          <a:ext cx="8799203" cy="535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57258" y="6495830"/>
            <a:ext cx="2424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b="1" dirty="0" smtClean="0">
                <a:latin typeface="Arial" pitchFamily="34" charset="0"/>
              </a:rPr>
              <a:t>Sources: EIA; Haver Analytics</a:t>
            </a:r>
            <a:endParaRPr lang="en-US" sz="1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93" y="1752600"/>
            <a:ext cx="8793275" cy="3088821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Bryan-College Station Economy</a:t>
            </a:r>
            <a:endParaRPr lang="en-US" sz="5400" b="1" dirty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3" y="112033"/>
            <a:ext cx="8817429" cy="1325563"/>
          </a:xfrm>
        </p:spPr>
        <p:txBody>
          <a:bodyPr/>
          <a:lstStyle/>
          <a:p>
            <a:r>
              <a:rPr lang="en-US" dirty="0" smtClean="0"/>
              <a:t>College Station-Bryan Population: 2010-2050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983601"/>
              </p:ext>
            </p:extLst>
          </p:nvPr>
        </p:nvGraphicFramePr>
        <p:xfrm>
          <a:off x="2933698" y="1507219"/>
          <a:ext cx="5355774" cy="4572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77887">
                  <a:extLst>
                    <a:ext uri="{9D8B030D-6E8A-4147-A177-3AD203B41FA5}">
                      <a16:colId xmlns:a16="http://schemas.microsoft.com/office/drawing/2014/main" val="177538137"/>
                    </a:ext>
                  </a:extLst>
                </a:gridCol>
                <a:gridCol w="2677887">
                  <a:extLst>
                    <a:ext uri="{9D8B030D-6E8A-4147-A177-3AD203B41FA5}">
                      <a16:colId xmlns:a16="http://schemas.microsoft.com/office/drawing/2014/main" val="2787245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Population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10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228,660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74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251,252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104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278,843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99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307,676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35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337,071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47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366,377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9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398,066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03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433,616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9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472,029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278495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051" y="6444476"/>
            <a:ext cx="82540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Texas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State Demographers Office, 2000-2010 Projections; Real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14" y="2147208"/>
            <a:ext cx="2612572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220,777 or 88% increase 2015-2050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0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77.eatliver.com/wp-content/uploads/2014/05/hungove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399"/>
            <a:ext cx="7725226" cy="57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75195"/>
            <a:ext cx="8979121" cy="10269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College Station-Bryan Employment by Industry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745652" y="1077022"/>
          <a:ext cx="7980091" cy="536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3408" y="6444476"/>
            <a:ext cx="6324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Texas Workforce Commission,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96" y="76200"/>
            <a:ext cx="84582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B-CS </a:t>
            </a:r>
            <a:r>
              <a:rPr lang="en-US" dirty="0">
                <a:solidFill>
                  <a:schemeClr val="tx1"/>
                </a:solidFill>
                <a:effectLst/>
              </a:rPr>
              <a:t>Annual Jobs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241031"/>
              </p:ext>
            </p:extLst>
          </p:nvPr>
        </p:nvGraphicFramePr>
        <p:xfrm>
          <a:off x="152400" y="914400"/>
          <a:ext cx="8686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6141" y="6539299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Texas Workforce Commission,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464" y="1118507"/>
            <a:ext cx="4910319" cy="646331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Employment continues to expand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4.2%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2013;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2.5%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and ~1.4% 2015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B-CS </a:t>
            </a:r>
            <a:r>
              <a:rPr lang="en-US" dirty="0">
                <a:solidFill>
                  <a:schemeClr val="tx1"/>
                </a:solidFill>
                <a:effectLst/>
              </a:rPr>
              <a:t>Monthly Jobs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59967"/>
              </p:ext>
            </p:extLst>
          </p:nvPr>
        </p:nvGraphicFramePr>
        <p:xfrm>
          <a:off x="76200" y="8382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6400800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Texas Workforce Commission,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Annual Job Growth Rates for US, Texas and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B-CS </a:t>
            </a:r>
            <a:r>
              <a:rPr lang="en-US" dirty="0">
                <a:solidFill>
                  <a:schemeClr val="tx1"/>
                </a:solidFill>
                <a:effectLst/>
              </a:rPr>
              <a:t>MSA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00884"/>
              </p:ext>
            </p:extLst>
          </p:nvPr>
        </p:nvGraphicFramePr>
        <p:xfrm>
          <a:off x="0" y="11430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085CFB-E52A-4FE2-9457-C619889A09C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25008" y="2108686"/>
            <a:ext cx="1458476" cy="646331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B701D"/>
                </a:solidFill>
                <a:latin typeface="Arial" pitchFamily="34" charset="0"/>
                <a:cs typeface="Arial" pitchFamily="34" charset="0"/>
              </a:rPr>
              <a:t>Texas</a:t>
            </a:r>
            <a:endParaRPr lang="en-US" sz="3600" b="1" dirty="0">
              <a:solidFill>
                <a:srgbClr val="EB70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393" y="4256314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0" y="6504801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BLS, TWC,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3900" y="1281893"/>
            <a:ext cx="3919663" cy="52322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Bryan-College Station</a:t>
            </a:r>
            <a:endParaRPr lang="en-US" sz="28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714" y="5135337"/>
            <a:ext cx="411438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2015 unemployment rate 3.3% vs. 4.2% Texas &amp; 4.8% U.S.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89" y="41744"/>
            <a:ext cx="8844519" cy="9778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B-CS Employment Change: </a:t>
            </a:r>
            <a:br>
              <a:rPr lang="en-US" dirty="0" smtClean="0"/>
            </a:br>
            <a:r>
              <a:rPr lang="en-US" dirty="0" smtClean="0"/>
              <a:t>December 2014 to December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268504"/>
              </p:ext>
            </p:extLst>
          </p:nvPr>
        </p:nvGraphicFramePr>
        <p:xfrm>
          <a:off x="178554" y="1042752"/>
          <a:ext cx="8827806" cy="5499105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1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16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16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Nonfarm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107,500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108,200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Leisure and Hospitality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14,400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Manufacturing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6,200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861609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Retail Trade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12,700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12,900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07213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 and Health Services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10,400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10,600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Wholesale Trade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 Government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10,400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10,500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Mining, Logging and Construction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Activities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Services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3,600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Federal Government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 Government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24,600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24,600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Transportation, Warehousing, and Utilities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-5.3%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and Business Services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7,800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7,200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-600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-7.7%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0681" y="6539299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Sources: Texas Workforce Commission, Real Estate 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196" y="1876489"/>
            <a:ext cx="8965976" cy="135656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1940" y="4229100"/>
            <a:ext cx="8965976" cy="23594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7" y="1981200"/>
            <a:ext cx="8574786" cy="2895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/>
              </a:rPr>
              <a:t>National Housing Market 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79009"/>
            <a:ext cx="78867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Macro Housing Issues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6" y="1649186"/>
            <a:ext cx="8637814" cy="452777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Demographics</a:t>
            </a:r>
            <a:r>
              <a:rPr lang="en-US" b="1" dirty="0" smtClean="0"/>
              <a:t>: growing, shifting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Affordability</a:t>
            </a:r>
            <a:r>
              <a:rPr lang="en-US" b="1" dirty="0" smtClean="0"/>
              <a:t>: home prices vs. incomes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Lending</a:t>
            </a:r>
            <a:r>
              <a:rPr lang="en-US" b="1" dirty="0" smtClean="0"/>
              <a:t>: credit underwriting; “alternative” loans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Infrastructure</a:t>
            </a:r>
            <a:r>
              <a:rPr lang="en-US" b="1" dirty="0" smtClean="0"/>
              <a:t>: transportation, education, utilities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Development:</a:t>
            </a:r>
            <a:r>
              <a:rPr lang="en-US" b="1" dirty="0" smtClean="0"/>
              <a:t> Design, Density, Resources and Processes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Regulatory</a:t>
            </a:r>
            <a:r>
              <a:rPr lang="en-US" b="1" dirty="0" smtClean="0"/>
              <a:t>: lending; environmental; land use</a:t>
            </a:r>
          </a:p>
          <a:p>
            <a:pPr lvl="1"/>
            <a:r>
              <a:rPr lang="en-US" b="1" dirty="0" smtClean="0"/>
              <a:t>Federal</a:t>
            </a:r>
          </a:p>
          <a:p>
            <a:pPr lvl="1"/>
            <a:r>
              <a:rPr lang="en-US" b="1" dirty="0" smtClean="0"/>
              <a:t>State</a:t>
            </a:r>
            <a:endParaRPr lang="en-US" b="1" dirty="0"/>
          </a:p>
          <a:p>
            <a:pPr lvl="1"/>
            <a:r>
              <a:rPr lang="en-US" b="1" dirty="0" smtClean="0"/>
              <a:t>Local Growth Controls/Initiatives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82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8" y="65721"/>
            <a:ext cx="902262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 smtClean="0"/>
              <a:t>2016 National Housing Market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42" y="1408014"/>
            <a:ext cx="8763674" cy="53771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3333FF"/>
                </a:solidFill>
              </a:rPr>
              <a:t>Mortgage Rates</a:t>
            </a:r>
            <a:r>
              <a:rPr lang="en-US" sz="2600" b="1" dirty="0" smtClean="0"/>
              <a:t>: up ~0.5% over the year (4%    4.5%)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3333FF"/>
                </a:solidFill>
              </a:rPr>
              <a:t>Household Formations</a:t>
            </a:r>
            <a:r>
              <a:rPr lang="en-US" sz="2600" b="1" dirty="0" smtClean="0"/>
              <a:t>: ~1.25 million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3333FF"/>
                </a:solidFill>
              </a:rPr>
              <a:t>Rental Market</a:t>
            </a:r>
            <a:r>
              <a:rPr lang="en-US" sz="2600" b="1" dirty="0" smtClean="0"/>
              <a:t>: tight, low vacancies, higher rents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3333FF"/>
                </a:solidFill>
              </a:rPr>
              <a:t>Owner </a:t>
            </a:r>
            <a:r>
              <a:rPr lang="en-US" sz="2600" b="1" dirty="0">
                <a:solidFill>
                  <a:srgbClr val="3333FF"/>
                </a:solidFill>
              </a:rPr>
              <a:t>Market:</a:t>
            </a:r>
            <a:r>
              <a:rPr lang="en-US" sz="2600" b="1" dirty="0" smtClean="0"/>
              <a:t> sales volume and prices up ~5%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 dirty="0" smtClean="0"/>
              <a:t>Increased first-timers, millennials more active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3333FF"/>
                </a:solidFill>
              </a:rPr>
              <a:t>Single-family Rental:</a:t>
            </a:r>
            <a:r>
              <a:rPr lang="en-US" sz="2600" b="1" dirty="0"/>
              <a:t> organized SF rental market with institutional </a:t>
            </a:r>
            <a:r>
              <a:rPr lang="en-US" sz="2600" b="1" dirty="0" smtClean="0"/>
              <a:t>owners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3333FF"/>
                </a:solidFill>
              </a:rPr>
              <a:t>Home Construction:</a:t>
            </a:r>
            <a:r>
              <a:rPr lang="en-US" sz="2600" b="1" dirty="0" smtClean="0"/>
              <a:t> builders focused on design, density, resources and </a:t>
            </a:r>
            <a:r>
              <a:rPr lang="en-US" sz="2600" b="1" dirty="0"/>
              <a:t>p</a:t>
            </a:r>
            <a:r>
              <a:rPr lang="en-US" sz="2600" b="1" dirty="0" smtClean="0"/>
              <a:t>rocesses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3333FF"/>
                </a:solidFill>
              </a:rPr>
              <a:t>Affordability:</a:t>
            </a:r>
            <a:r>
              <a:rPr lang="en-US" sz="2600" b="1" dirty="0" smtClean="0"/>
              <a:t> prices and rents increasing faster than incomes – eventual constraint on market</a:t>
            </a:r>
            <a:endParaRPr lang="en-US" sz="2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517499" y="1675052"/>
            <a:ext cx="234669" cy="80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4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9679"/>
              </p:ext>
            </p:extLst>
          </p:nvPr>
        </p:nvGraphicFramePr>
        <p:xfrm>
          <a:off x="228600" y="865848"/>
          <a:ext cx="8610600" cy="578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981789" y="6581775"/>
            <a:ext cx="3294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Sources:  US Census Bureau , NAR, SAAR</a:t>
            </a:r>
          </a:p>
        </p:txBody>
      </p:sp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3265889" y="3973563"/>
            <a:ext cx="4277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 Home Sales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9" name="TextBox 10"/>
          <p:cNvSpPr txBox="1">
            <a:spLocks noChangeArrowheads="1"/>
          </p:cNvSpPr>
          <p:nvPr/>
        </p:nvSpPr>
        <p:spPr bwMode="auto">
          <a:xfrm>
            <a:off x="1423385" y="5525925"/>
            <a:ext cx="3100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New SF Home Sales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 rot="16200000">
            <a:off x="8071997" y="3710976"/>
            <a:ext cx="17806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Home Sales 000s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 rot="16200000">
            <a:off x="-770811" y="2773466"/>
            <a:ext cx="1828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Home Sales 000s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6700" y="76200"/>
            <a:ext cx="8572500" cy="759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>
              <a:spcBef>
                <a:spcPct val="0"/>
              </a:spcBef>
              <a:buNone/>
              <a:defRPr sz="4400" b="1">
                <a:effectLst/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New and Existing SF Home Sales U.S.</a:t>
            </a:r>
          </a:p>
        </p:txBody>
      </p:sp>
    </p:spTree>
    <p:extLst>
      <p:ext uri="{BB962C8B-B14F-4D97-AF65-F5344CB8AC3E}">
        <p14:creationId xmlns:p14="http://schemas.microsoft.com/office/powerpoint/2010/main" val="31629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7980"/>
          </a:xfrm>
          <a:solidFill>
            <a:schemeClr val="accent6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NAHB HMI &amp; SF Starts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90860"/>
              </p:ext>
            </p:extLst>
          </p:nvPr>
        </p:nvGraphicFramePr>
        <p:xfrm>
          <a:off x="152400" y="987228"/>
          <a:ext cx="8915400" cy="54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16542" y="6504161"/>
            <a:ext cx="46928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NAHB, 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Center at Texas A&amp;M University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3615265"/>
            <a:ext cx="7391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dn77.eatliver.com/wp-content/uploads/2014/05/hungov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542434" cy="570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1480"/>
            <a:ext cx="8842572" cy="919120"/>
          </a:xfrm>
          <a:solidFill>
            <a:schemeClr val="accent6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Mortgage and </a:t>
            </a:r>
            <a:r>
              <a:rPr lang="en-US" b="1" dirty="0" smtClean="0">
                <a:latin typeface="Garamond" panose="02020404030301010803" pitchFamily="18" charset="0"/>
              </a:rPr>
              <a:t>Federal Funds Rate</a:t>
            </a:r>
            <a:endParaRPr lang="en-US" b="1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56587492"/>
              </p:ext>
            </p:extLst>
          </p:nvPr>
        </p:nvGraphicFramePr>
        <p:xfrm>
          <a:off x="152400" y="1011504"/>
          <a:ext cx="8915400" cy="546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62244" name="Text Box 4"/>
          <p:cNvSpPr txBox="1">
            <a:spLocks noChangeArrowheads="1"/>
          </p:cNvSpPr>
          <p:nvPr/>
        </p:nvSpPr>
        <p:spPr bwMode="auto">
          <a:xfrm>
            <a:off x="802808" y="6551225"/>
            <a:ext cx="7657481" cy="27699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Source:  Federal Reserve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Board; FHLMC; Haver Analytics; Real Estate Center at Texas A&amp;M University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2369" y="1124794"/>
            <a:ext cx="436970" cy="4329238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1303" y="1149070"/>
            <a:ext cx="948116" cy="4313054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33402" y="1140977"/>
            <a:ext cx="436970" cy="433733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7" y="1981200"/>
            <a:ext cx="8574786" cy="2895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/>
              </a:rPr>
              <a:t>Local Housing Markets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535241" y="6521450"/>
            <a:ext cx="4017959" cy="27699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Source:  Real Estate Center at Texas A&amp;M University</a:t>
            </a:r>
          </a:p>
        </p:txBody>
      </p:sp>
      <p:sp>
        <p:nvSpPr>
          <p:cNvPr id="1686533" name="Text Box 5"/>
          <p:cNvSpPr txBox="1">
            <a:spLocks noChangeArrowheads="1"/>
          </p:cNvSpPr>
          <p:nvPr/>
        </p:nvSpPr>
        <p:spPr bwMode="auto">
          <a:xfrm>
            <a:off x="457203" y="83976"/>
            <a:ext cx="8151845" cy="754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Annual Texas Home Sales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73490852"/>
              </p:ext>
            </p:extLst>
          </p:nvPr>
        </p:nvGraphicFramePr>
        <p:xfrm>
          <a:off x="114300" y="882650"/>
          <a:ext cx="8915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50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Texas Months</a:t>
            </a:r>
            <a:r>
              <a:rPr lang="en-US" dirty="0">
                <a:solidFill>
                  <a:schemeClr val="tx1"/>
                </a:solidFill>
                <a:effectLst/>
              </a:rPr>
              <a:t>’ Inventory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882881"/>
              </p:ext>
            </p:extLst>
          </p:nvPr>
        </p:nvGraphicFramePr>
        <p:xfrm>
          <a:off x="228600" y="10668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544952"/>
            <a:ext cx="8001000" cy="1325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3015912" y="6477000"/>
            <a:ext cx="3232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A&amp;M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494085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Inventory at extremely low level relative to market activity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8987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Garamond" pitchFamily="18" charset="0"/>
              </a:rPr>
              <a:t>Texas SF Building Permits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61412293"/>
              </p:ext>
            </p:extLst>
          </p:nvPr>
        </p:nvGraphicFramePr>
        <p:xfrm>
          <a:off x="0" y="914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2231759" y="6428601"/>
            <a:ext cx="4702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Source:  US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Census Bureau, 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A&amp;M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0412" y="1138215"/>
            <a:ext cx="1358064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+10%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+4%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3312050"/>
            <a:ext cx="807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1219200"/>
            <a:ext cx="365997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1990-2014 average 94,693/year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5"/>
            <a:ext cx="9144000" cy="102043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 smtClean="0">
                <a:latin typeface="Garamond" panose="02020404030301010803" pitchFamily="18" charset="0"/>
              </a:rPr>
              <a:t>Texas Average </a:t>
            </a:r>
            <a:r>
              <a:rPr lang="en-US" sz="3600" b="1" dirty="0">
                <a:latin typeface="Garamond" panose="02020404030301010803" pitchFamily="18" charset="0"/>
              </a:rPr>
              <a:t>&amp; Median Home Prices</a:t>
            </a:r>
            <a:r>
              <a:rPr lang="en-US" b="1" dirty="0">
                <a:latin typeface="Garamond" panose="02020404030301010803" pitchFamily="18" charset="0"/>
              </a:rPr>
              <a:t/>
            </a:r>
            <a:br>
              <a:rPr lang="en-US" b="1" dirty="0">
                <a:latin typeface="Garamond" panose="02020404030301010803" pitchFamily="18" charset="0"/>
              </a:rPr>
            </a:br>
            <a:r>
              <a:rPr lang="en-US" sz="2400" b="1" dirty="0">
                <a:latin typeface="Garamond" panose="02020404030301010803" pitchFamily="18" charset="0"/>
              </a:rPr>
              <a:t>12-Month Moving Average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152400" y="11430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D5A7E-E067-4BB7-BC36-33D652C5CA1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23190" y="6596390"/>
            <a:ext cx="36776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Real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5648" y="3429000"/>
            <a:ext cx="222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Average Price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4112" y="4991100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Median Price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4838" y="1328406"/>
            <a:ext cx="4329239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Jan 2012, average price is up 29% &amp; median price is up 32%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198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Texas Median HH Income &amp; Median Home Price Indexed to 1989</a:t>
            </a:r>
            <a:endParaRPr lang="en-US" b="1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1430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09763" y="6487152"/>
            <a:ext cx="5539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U.S.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Census Bureau; Real Estate Center at Texas A&amp;M University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2332" y="5389086"/>
            <a:ext cx="206659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HH Income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2332" y="4327047"/>
            <a:ext cx="2480166" cy="400110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HH Income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545" y="2690371"/>
            <a:ext cx="254909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Home Price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44"/>
            <a:ext cx="9144000" cy="951359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 smtClean="0">
                <a:latin typeface="Garamond" pitchFamily="18" charset="0"/>
              </a:rPr>
              <a:t>December Closed Sales Texas MSAs</a:t>
            </a:r>
            <a:r>
              <a:rPr lang="en-US" sz="3600" b="1" dirty="0" smtClean="0">
                <a:latin typeface="Garamond" pitchFamily="18" charset="0"/>
              </a:rPr>
              <a:t/>
            </a:r>
            <a:br>
              <a:rPr lang="en-US" sz="3600" b="1" dirty="0" smtClean="0">
                <a:latin typeface="Garamond" pitchFamily="18" charset="0"/>
              </a:rPr>
            </a:br>
            <a:r>
              <a:rPr lang="en-US" sz="2000" b="1" dirty="0" smtClean="0">
                <a:latin typeface="Garamond" pitchFamily="18" charset="0"/>
              </a:rPr>
              <a:t>Y/Y Percent Change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" y="1626007"/>
            <a:ext cx="2513369" cy="1537759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4108" y="6027650"/>
            <a:ext cx="2302329" cy="70788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MetroTex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; Texas Realtor® Data Relevance Project,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Real Estate Center at Texas A&amp;M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057" y="986832"/>
            <a:ext cx="5984100" cy="5873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957" y="3429000"/>
            <a:ext cx="22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Dec. Sales +6%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YTD Sales +4%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45"/>
            <a:ext cx="9144000" cy="849664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 smtClean="0">
                <a:latin typeface="Garamond" pitchFamily="18" charset="0"/>
              </a:rPr>
              <a:t>December Average Sales Price/</a:t>
            </a:r>
            <a:r>
              <a:rPr lang="en-US" sz="4000" b="1" dirty="0" err="1" smtClean="0">
                <a:latin typeface="Garamond" pitchFamily="18" charset="0"/>
              </a:rPr>
              <a:t>Sq.Ft</a:t>
            </a:r>
            <a:r>
              <a:rPr lang="en-US" sz="4000" b="1" dirty="0" smtClean="0">
                <a:latin typeface="Garamond" pitchFamily="18" charset="0"/>
              </a:rPr>
              <a:t>.</a:t>
            </a:r>
            <a:br>
              <a:rPr lang="en-US" sz="4000" b="1" dirty="0" smtClean="0">
                <a:latin typeface="Garamond" pitchFamily="18" charset="0"/>
              </a:rPr>
            </a:br>
            <a:r>
              <a:rPr lang="en-US" sz="2800" b="1" dirty="0" smtClean="0">
                <a:latin typeface="Garamond" pitchFamily="18" charset="0"/>
              </a:rPr>
              <a:t>Y/Y Percent Change</a:t>
            </a:r>
            <a:endParaRPr lang="en-US" sz="2800" b="1" dirty="0">
              <a:latin typeface="Garamon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2" y="1088018"/>
            <a:ext cx="2386982" cy="1460431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5122" y="6084802"/>
            <a:ext cx="2302329" cy="70788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MetroTex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; Texas Realtor® Data Relevance Project,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Real Estate Center at Texas A&amp;M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576" y="920835"/>
            <a:ext cx="6107924" cy="5916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930978"/>
            <a:ext cx="2326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Dec. P/SF +4%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YTD P/SF +6%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Md. Pr. YTD +7%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1534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latin typeface="Garamond" pitchFamily="18" charset="0"/>
              </a:rPr>
              <a:t>B-CS Annual Home Sales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78122074"/>
              </p:ext>
            </p:extLst>
          </p:nvPr>
        </p:nvGraphicFramePr>
        <p:xfrm>
          <a:off x="152400" y="838200"/>
          <a:ext cx="86487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1135" y="1008095"/>
            <a:ext cx="6509657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Tremendous increase in sales volume since 2011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 +17.5%;  2013 +21%;  2014 +9.5%; 2015e +7.0%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11175" y="6477000"/>
            <a:ext cx="7218515" cy="27699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BCS Regional Association of REALTORS®; 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1916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77.eatliver.com/wp-content/uploads/2014/05/hung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599"/>
            <a:ext cx="8570283" cy="57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/>
              </a:rPr>
              <a:t>B-CS </a:t>
            </a:r>
            <a:r>
              <a:rPr lang="en-US" sz="4800" dirty="0">
                <a:solidFill>
                  <a:schemeClr val="tx1"/>
                </a:solidFill>
                <a:effectLst/>
              </a:rPr>
              <a:t>Median Home Prices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29777"/>
              </p:ext>
            </p:extLst>
          </p:nvPr>
        </p:nvGraphicFramePr>
        <p:xfrm>
          <a:off x="152400" y="914400"/>
          <a:ext cx="876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1219200"/>
            <a:ext cx="3935186" cy="646331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median price +4%; 2014 + 6%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2015e +9.9%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11175" y="6477000"/>
            <a:ext cx="7218515" cy="27699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BCS Regional Association of REALTORS®; 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40393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76200"/>
            <a:ext cx="8545286" cy="89535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/>
              </a:rPr>
              <a:t>B-CS Months</a:t>
            </a:r>
            <a:r>
              <a:rPr lang="en-US" sz="4800" dirty="0">
                <a:solidFill>
                  <a:schemeClr val="tx1"/>
                </a:solidFill>
                <a:effectLst/>
              </a:rPr>
              <a:t>’ Inventory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57308"/>
              </p:ext>
            </p:extLst>
          </p:nvPr>
        </p:nvGraphicFramePr>
        <p:xfrm>
          <a:off x="190500" y="963386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4290" y="3264548"/>
            <a:ext cx="7801628" cy="858416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11175" y="6477000"/>
            <a:ext cx="7218515" cy="27699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BCS Regional Association of REALTORS®; 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39019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B-CS </a:t>
            </a:r>
            <a:r>
              <a:rPr lang="en-US" dirty="0">
                <a:solidFill>
                  <a:schemeClr val="tx1"/>
                </a:solidFill>
                <a:effectLst/>
              </a:rPr>
              <a:t>Median Home Price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sz="2200" dirty="0">
                <a:solidFill>
                  <a:schemeClr val="tx1"/>
                </a:solidFill>
                <a:effectLst/>
              </a:rPr>
              <a:t>12-Month Moving Average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92005"/>
              </p:ext>
            </p:extLst>
          </p:nvPr>
        </p:nvGraphicFramePr>
        <p:xfrm>
          <a:off x="152400" y="11430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1447800"/>
            <a:ext cx="5943600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Averaged about 0.34% per month or 4.1% per year appreciation since 1990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11175" y="6477000"/>
            <a:ext cx="7218515" cy="27699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BCS Regional Association of REALTORS®; 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5423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42" y="837832"/>
            <a:ext cx="6131058" cy="5983459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0820" y="1369628"/>
            <a:ext cx="2525090" cy="1481008"/>
            <a:chOff x="1110" y="3530"/>
            <a:chExt cx="890" cy="522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10" y="3530"/>
              <a:ext cx="89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3530"/>
              <a:ext cx="896" cy="5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4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1381" y="49537"/>
            <a:ext cx="8860778" cy="800128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Home Sales by Zip Code, B-CS MSA</a:t>
            </a:r>
            <a:br>
              <a:rPr lang="en-US" b="1" dirty="0" smtClean="0">
                <a:latin typeface="Garamond" panose="02020404030301010803" pitchFamily="18" charset="0"/>
              </a:rPr>
            </a:br>
            <a:r>
              <a:rPr lang="en-US" sz="2200" b="1" dirty="0" smtClean="0">
                <a:latin typeface="Garamond" panose="02020404030301010803" pitchFamily="18" charset="0"/>
              </a:rPr>
              <a:t>Y/Y % Change, December 2015</a:t>
            </a:r>
            <a:endParaRPr lang="en-US" sz="2200" b="1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6725" y="451535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Bryan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835" y="4792355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2166" y="5299671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Caldwell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7476" y="349644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6746" y="6124322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Navasota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 rot="10800000" flipV="1">
            <a:off x="0" y="5972736"/>
            <a:ext cx="2547257" cy="70788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BCS Regional Association of REALTORS® Data Relevance Project; Real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8533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11" y="1128344"/>
            <a:ext cx="5887489" cy="5713689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96383" y="1879390"/>
            <a:ext cx="2219825" cy="1301965"/>
            <a:chOff x="1110" y="3530"/>
            <a:chExt cx="890" cy="522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10" y="3530"/>
              <a:ext cx="89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3530"/>
              <a:ext cx="896" cy="5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4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0" y="25261"/>
            <a:ext cx="9144000" cy="1131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500" b="1" dirty="0" smtClean="0">
                <a:latin typeface="Garamond" panose="02020404030301010803" pitchFamily="18" charset="0"/>
              </a:rPr>
              <a:t>Home Sales Price/Sq. Ft. B-CS MSA by Zip Code</a:t>
            </a:r>
            <a:r>
              <a:rPr lang="en-US" sz="6100" b="1" dirty="0">
                <a:latin typeface="Garamond" panose="02020404030301010803" pitchFamily="18" charset="0"/>
              </a:rPr>
              <a:t> </a:t>
            </a:r>
            <a:endParaRPr lang="en-US" sz="6100" b="1" dirty="0" smtClean="0">
              <a:latin typeface="Garamond" panose="02020404030301010803" pitchFamily="18" charset="0"/>
            </a:endParaRPr>
          </a:p>
          <a:p>
            <a:pPr algn="ctr"/>
            <a:endParaRPr lang="en-US" sz="2000" b="1" dirty="0">
              <a:latin typeface="Garamond" panose="02020404030301010803" pitchFamily="18" charset="0"/>
            </a:endParaRPr>
          </a:p>
          <a:p>
            <a:pPr algn="ctr"/>
            <a:r>
              <a:rPr lang="en-US" sz="4800" b="1" dirty="0" smtClean="0">
                <a:latin typeface="Garamond" panose="02020404030301010803" pitchFamily="18" charset="0"/>
              </a:rPr>
              <a:t>Y/Y % Change December 2015</a:t>
            </a:r>
            <a:endParaRPr lang="en-US" sz="96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2977" y="462055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Bryan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5087" y="4897551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8418" y="5404867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Caldwell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36" y="359371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Hearne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9710" y="6189058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Navasota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10800000" flipV="1">
            <a:off x="0" y="6070707"/>
            <a:ext cx="2547257" cy="70788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BCS Regional Association of REALTORS® Data Relevance Project; Real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9059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8100"/>
            <a:ext cx="89154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latin typeface="Garamond" pitchFamily="18" charset="0"/>
              </a:rPr>
              <a:t>B-CS Single-Family Building Permits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22751362"/>
              </p:ext>
            </p:extLst>
          </p:nvPr>
        </p:nvGraphicFramePr>
        <p:xfrm>
          <a:off x="0" y="1093304"/>
          <a:ext cx="9000958" cy="57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7975" name="Text Box 7"/>
          <p:cNvSpPr txBox="1">
            <a:spLocks noChangeArrowheads="1"/>
          </p:cNvSpPr>
          <p:nvPr/>
        </p:nvSpPr>
        <p:spPr bwMode="auto">
          <a:xfrm>
            <a:off x="1454629" y="1416699"/>
            <a:ext cx="3648049" cy="400110"/>
          </a:xfrm>
          <a:prstGeom prst="rect">
            <a:avLst/>
          </a:prstGeom>
          <a:solidFill>
            <a:srgbClr val="C00000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3548063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2015e +15.4% Record Year!</a:t>
            </a:r>
          </a:p>
        </p:txBody>
      </p: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3048000" y="6400800"/>
            <a:ext cx="3232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A&amp;M</a:t>
            </a:r>
          </a:p>
        </p:txBody>
      </p:sp>
      <p:sp>
        <p:nvSpPr>
          <p:cNvPr id="8" name="Oval 7"/>
          <p:cNvSpPr/>
          <p:nvPr/>
        </p:nvSpPr>
        <p:spPr>
          <a:xfrm>
            <a:off x="1840992" y="4648200"/>
            <a:ext cx="2209800" cy="914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86927" y="1416699"/>
            <a:ext cx="856488" cy="1371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64244" y="2832652"/>
            <a:ext cx="12954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84571" y="2863721"/>
            <a:ext cx="1380931" cy="11305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1" y="829000"/>
            <a:ext cx="6455550" cy="5845324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1381" y="97103"/>
            <a:ext cx="8860778" cy="752561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MLS New Home Sales Brazos County</a:t>
            </a:r>
            <a:br>
              <a:rPr lang="en-US" b="1" dirty="0" smtClean="0">
                <a:latin typeface="Garamond" panose="02020404030301010803" pitchFamily="18" charset="0"/>
              </a:rPr>
            </a:br>
            <a:r>
              <a:rPr lang="en-US" sz="2200" b="1" dirty="0" smtClean="0">
                <a:latin typeface="Garamond" panose="02020404030301010803" pitchFamily="18" charset="0"/>
              </a:rPr>
              <a:t>December 2015</a:t>
            </a:r>
            <a:endParaRPr lang="en-US" sz="2200" b="1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525" y="209502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Bryan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2992" y="3413871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 rot="10800000" flipV="1">
            <a:off x="544416" y="6595454"/>
            <a:ext cx="8000773" cy="24622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BCS Regional Association of REALTORS® Data Relevance Project; Real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Estate Center at Texas A&amp;M University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06785" y="1497532"/>
            <a:ext cx="2362874" cy="0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46149"/>
              </p:ext>
            </p:extLst>
          </p:nvPr>
        </p:nvGraphicFramePr>
        <p:xfrm>
          <a:off x="5976256" y="782195"/>
          <a:ext cx="3167745" cy="54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4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New Home</a:t>
                      </a:r>
                      <a:r>
                        <a:rPr lang="en-US" sz="1800" b="1" baseline="0" dirty="0" smtClean="0"/>
                        <a:t> Statistics, 2015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4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Month</a:t>
                      </a:r>
                      <a:endParaRPr lang="en-US" sz="1600" b="1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Sales</a:t>
                      </a:r>
                      <a:endParaRPr lang="en-US" sz="1600" b="1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Average Price</a:t>
                      </a:r>
                      <a:endParaRPr lang="en-US" sz="1600" b="1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Y/Y % Price Change</a:t>
                      </a:r>
                      <a:endParaRPr lang="en-US" sz="1600" b="1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January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$250,696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16.7%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Feb.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$273,426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21.4%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March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$257,285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April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$290,601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$268,471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$266,730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July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$242,076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August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$235,099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-15.4%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Sept.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$317,356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12.1%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Oct.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$286,362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3.2%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69891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Nov.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$255,572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6.4%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6633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Dec.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$274,432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0.5%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5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5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8100"/>
            <a:ext cx="89154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Garamond" pitchFamily="18" charset="0"/>
              </a:rPr>
              <a:t>B-CS Multi-Family Building Permits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58994806"/>
              </p:ext>
            </p:extLst>
          </p:nvPr>
        </p:nvGraphicFramePr>
        <p:xfrm>
          <a:off x="0" y="1093304"/>
          <a:ext cx="9000958" cy="57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7975" name="Text Box 7"/>
          <p:cNvSpPr txBox="1">
            <a:spLocks noChangeArrowheads="1"/>
          </p:cNvSpPr>
          <p:nvPr/>
        </p:nvSpPr>
        <p:spPr bwMode="auto">
          <a:xfrm>
            <a:off x="1325483" y="1333500"/>
            <a:ext cx="3886200" cy="1015663"/>
          </a:xfrm>
          <a:prstGeom prst="rect">
            <a:avLst/>
          </a:prstGeom>
          <a:solidFill>
            <a:srgbClr val="C00000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3548063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2015YTD -53%</a:t>
            </a:r>
          </a:p>
          <a:p>
            <a:pPr>
              <a:tabLst>
                <a:tab pos="3548063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2-4 Units +74% to ~70 units;</a:t>
            </a:r>
          </a:p>
          <a:p>
            <a:pPr>
              <a:tabLst>
                <a:tab pos="3548063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5+ Units -59% to ~320 units</a:t>
            </a:r>
          </a:p>
        </p:txBody>
      </p: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2160666" y="6400800"/>
            <a:ext cx="47745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Estate Center at Texas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A&amp;M (2-4 units + 5+ units)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77587"/>
            <a:ext cx="8598136" cy="55680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/>
              </a:rPr>
              <a:t>Forecasting Is Tirin</a:t>
            </a:r>
            <a:r>
              <a:rPr lang="en-US" sz="6000" dirty="0" smtClean="0"/>
              <a:t>g Work!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Gives New Meaning to </a:t>
            </a:r>
            <a:r>
              <a:rPr lang="en-US" sz="6000" dirty="0" smtClean="0">
                <a:solidFill>
                  <a:srgbClr val="FF0000"/>
                </a:solidFill>
              </a:rPr>
              <a:t>“Dog Tired”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f90c4c3.jpg                                                            (580?-435)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5" y="340387"/>
            <a:ext cx="8615918" cy="64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77.eatliver.com/wp-content/uploads/2014/05/hungover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5"/>
          <a:stretch/>
        </p:blipFill>
        <p:spPr bwMode="auto">
          <a:xfrm>
            <a:off x="2375807" y="113411"/>
            <a:ext cx="4302579" cy="62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c429022.jpg                                                            (580?-778)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93" y="242142"/>
            <a:ext cx="4751614" cy="637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8b23e40.jpg                                                            (580?-435)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9" y="400050"/>
            <a:ext cx="80586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a2f8d5f.jpg                                                            (580?-540)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7" y="138793"/>
            <a:ext cx="7007601" cy="652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7" y="1981200"/>
            <a:ext cx="8574786" cy="2895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effectLst/>
              </a:rPr>
              <a:t>Thank You!!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3C0C-52A5-4D73-8A16-2976DCD0C16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28" name="Text Box 16"/>
          <p:cNvSpPr txBox="1">
            <a:spLocks noChangeArrowheads="1"/>
          </p:cNvSpPr>
          <p:nvPr/>
        </p:nvSpPr>
        <p:spPr bwMode="auto">
          <a:xfrm>
            <a:off x="0" y="1828800"/>
            <a:ext cx="914400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Economic and Housing Outlook for 2016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latin typeface="MS Reference Sans Serif" pitchFamily="34" charset="0"/>
                <a:ea typeface="Arial Unicode MS" pitchFamily="34" charset="-128"/>
                <a:cs typeface="Tahoma" pitchFamily="34" charset="0"/>
              </a:rPr>
              <a:t>7</a:t>
            </a:r>
            <a:r>
              <a:rPr lang="en-US" sz="3200" b="1" baseline="30000" dirty="0" smtClean="0">
                <a:latin typeface="MS Reference Sans Serif" pitchFamily="34" charset="0"/>
                <a:ea typeface="Arial Unicode MS" pitchFamily="34" charset="-128"/>
                <a:cs typeface="Tahoma" pitchFamily="34" charset="0"/>
              </a:rPr>
              <a:t>th</a:t>
            </a:r>
            <a:r>
              <a:rPr lang="en-US" sz="3200" b="1" dirty="0" smtClean="0">
                <a:latin typeface="MS Reference Sans Serif" pitchFamily="34" charset="0"/>
                <a:ea typeface="Arial Unicode MS" pitchFamily="34" charset="-128"/>
                <a:cs typeface="Tahoma" pitchFamily="34" charset="0"/>
              </a:rPr>
              <a:t> Annual North Texas Realty Symposium</a:t>
            </a:r>
          </a:p>
          <a:p>
            <a:pPr algn="ctr"/>
            <a:r>
              <a:rPr lang="en-US" sz="2000" b="1" dirty="0">
                <a:latin typeface="MS Reference Sans Serif" pitchFamily="34" charset="0"/>
                <a:ea typeface="Arial Unicode MS" pitchFamily="34" charset="-128"/>
                <a:cs typeface="Tahoma" pitchFamily="34" charset="0"/>
              </a:rPr>
              <a:t>The Crowne Plaza Dallas </a:t>
            </a:r>
            <a:r>
              <a:rPr lang="en-US" sz="2000" b="1" dirty="0" smtClean="0">
                <a:latin typeface="MS Reference Sans Serif" pitchFamily="34" charset="0"/>
                <a:ea typeface="Arial Unicode MS" pitchFamily="34" charset="-128"/>
                <a:cs typeface="Tahoma" pitchFamily="34" charset="0"/>
              </a:rPr>
              <a:t>Hotel</a:t>
            </a:r>
          </a:p>
          <a:p>
            <a:pPr algn="ctr"/>
            <a:r>
              <a:rPr lang="en-US" sz="1600" b="1" dirty="0" smtClean="0">
                <a:latin typeface="MS Reference Sans Serif" pitchFamily="34" charset="0"/>
                <a:ea typeface="Arial Unicode MS" pitchFamily="34" charset="-128"/>
                <a:cs typeface="Tahoma" pitchFamily="34" charset="0"/>
              </a:rPr>
              <a:t>January 22, 2016</a:t>
            </a:r>
            <a:endParaRPr lang="en-US" sz="1600" b="1" dirty="0">
              <a:latin typeface="MS Reference Sans Serif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3352800"/>
            <a:ext cx="6074915" cy="1498339"/>
            <a:chOff x="1202518" y="3581400"/>
            <a:chExt cx="5922515" cy="1371600"/>
          </a:xfrm>
        </p:grpSpPr>
        <p:pic>
          <p:nvPicPr>
            <p:cNvPr id="2" name="Picture 2" descr="Appraisal Institu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518" y="3581400"/>
              <a:ext cx="2790493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3985647" y="4005590"/>
              <a:ext cx="3139386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North Texas Chapter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3306" y="4648200"/>
            <a:ext cx="5376215" cy="2120497"/>
            <a:chOff x="2091752" y="4618046"/>
            <a:chExt cx="5376215" cy="2120497"/>
          </a:xfrm>
        </p:grpSpPr>
        <p:grpSp>
          <p:nvGrpSpPr>
            <p:cNvPr id="11" name="Group 10"/>
            <p:cNvGrpSpPr/>
            <p:nvPr/>
          </p:nvGrpSpPr>
          <p:grpSpPr>
            <a:xfrm>
              <a:off x="2405046" y="4618046"/>
              <a:ext cx="4323801" cy="1401753"/>
              <a:chOff x="4568352" y="4570421"/>
              <a:chExt cx="4323801" cy="1401753"/>
            </a:xfrm>
          </p:grpSpPr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4568352" y="4570421"/>
                <a:ext cx="4323801" cy="14017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003399"/>
                    </a:solidFill>
                    <a:latin typeface="+mn-lt"/>
                  </a:rPr>
                  <a:t>Dr. James P. Gaines</a:t>
                </a:r>
              </a:p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 smtClean="0">
                    <a:solidFill>
                      <a:srgbClr val="660033"/>
                    </a:solidFill>
                    <a:latin typeface="+mn-lt"/>
                  </a:rPr>
                  <a:t>Chief Economist</a:t>
                </a:r>
                <a:endParaRPr lang="en-US" sz="2000" b="1" dirty="0">
                  <a:solidFill>
                    <a:srgbClr val="660033"/>
                  </a:solidFill>
                  <a:latin typeface="+mn-lt"/>
                </a:endParaRPr>
              </a:p>
            </p:txBody>
          </p:sp>
          <p:pic>
            <p:nvPicPr>
              <p:cNvPr id="14" name="Picture 3" descr="C:\Users\jgaines\AppData\Local\Microsoft\Windows\Temporary Internet Files\Content.Outlook\ES3V7QF8\logo_horiz_marroon (2)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8377" y="5393823"/>
                <a:ext cx="4303776" cy="573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091752" y="6030657"/>
              <a:ext cx="53762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660033"/>
                  </a:solidFill>
                </a:rPr>
                <a:t>www.recenter.tamu.edu</a:t>
              </a:r>
              <a:endParaRPr lang="en-US" sz="4000" b="1" dirty="0">
                <a:solidFill>
                  <a:srgbClr val="66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4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" y="1752600"/>
            <a:ext cx="8948738" cy="315436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The 2016 Global and U.S. Economies</a:t>
            </a:r>
            <a:endParaRPr lang="en-US" sz="5400" b="1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27" y="89999"/>
            <a:ext cx="7908447" cy="913416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/>
              </a:rPr>
              <a:t>Global Outlook</a:t>
            </a:r>
            <a:endParaRPr lang="en-US" sz="6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42" y="1019599"/>
            <a:ext cx="8610600" cy="57015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Europe, China, India, Russia, Southeast Asia and South America </a:t>
            </a:r>
            <a:r>
              <a:rPr lang="en-US" b="1" dirty="0" smtClean="0">
                <a:solidFill>
                  <a:srgbClr val="C00000"/>
                </a:solidFill>
              </a:rPr>
              <a:t>all slowing or in recession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Capital flight to U.S., especially treasury </a:t>
            </a:r>
            <a:r>
              <a:rPr lang="en-US" b="1" dirty="0" smtClean="0">
                <a:solidFill>
                  <a:srgbClr val="C00000"/>
                </a:solidFill>
              </a:rPr>
              <a:t>securities and real estate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Foreign </a:t>
            </a:r>
            <a:r>
              <a:rPr lang="en-US" b="1" dirty="0" smtClean="0">
                <a:solidFill>
                  <a:srgbClr val="C00000"/>
                </a:solidFill>
              </a:rPr>
              <a:t>currency devaluations</a:t>
            </a:r>
            <a:r>
              <a:rPr lang="en-US" b="1" dirty="0" smtClean="0">
                <a:solidFill>
                  <a:srgbClr val="0000FF"/>
                </a:solidFill>
              </a:rPr>
              <a:t>, officially or not, making dollar higher and our exports much lower 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Global energy still unbalanced </a:t>
            </a:r>
            <a:r>
              <a:rPr lang="en-US" b="1" dirty="0" smtClean="0">
                <a:solidFill>
                  <a:srgbClr val="0000FF"/>
                </a:solidFill>
              </a:rPr>
              <a:t>leading to sustained lower oil and gas prices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Continuing (escalating?) </a:t>
            </a:r>
            <a:r>
              <a:rPr lang="en-US" b="1" dirty="0" smtClean="0">
                <a:solidFill>
                  <a:srgbClr val="C00000"/>
                </a:solidFill>
              </a:rPr>
              <a:t>political-military unrest</a:t>
            </a:r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2C269-1B59-468F-81CB-CD0B623063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27" y="49539"/>
            <a:ext cx="7908447" cy="913416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/>
              </a:rPr>
              <a:t>U.S. Outlook</a:t>
            </a:r>
            <a:endParaRPr lang="en-US" sz="6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46" y="954863"/>
            <a:ext cx="8944818" cy="57015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Slow growth the </a:t>
            </a:r>
            <a:r>
              <a:rPr lang="en-US" b="1" dirty="0" smtClean="0">
                <a:solidFill>
                  <a:srgbClr val="C00000"/>
                </a:solidFill>
              </a:rPr>
              <a:t>“new norm” </a:t>
            </a:r>
            <a:r>
              <a:rPr lang="en-US" b="1" dirty="0" smtClean="0">
                <a:solidFill>
                  <a:srgbClr val="0000FF"/>
                </a:solidFill>
              </a:rPr>
              <a:t>– 2014 &amp; 2015 +2.4%; 2016 expected GDP growth 2.4% - 2.7%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Interest rates </a:t>
            </a:r>
            <a:r>
              <a:rPr lang="en-US" b="1" dirty="0" smtClean="0">
                <a:solidFill>
                  <a:srgbClr val="0000FF"/>
                </a:solidFill>
              </a:rPr>
              <a:t>will rise, slowly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Inflation</a:t>
            </a:r>
            <a:r>
              <a:rPr lang="en-US" b="1" dirty="0" smtClean="0">
                <a:solidFill>
                  <a:srgbClr val="0000FF"/>
                </a:solidFill>
              </a:rPr>
              <a:t> not worrisome: 2016 1.5% - 2.0%, especially with lower energy </a:t>
            </a:r>
            <a:r>
              <a:rPr lang="en-US" b="1" dirty="0">
                <a:solidFill>
                  <a:srgbClr val="0000FF"/>
                </a:solidFill>
              </a:rPr>
              <a:t>&amp; </a:t>
            </a:r>
            <a:r>
              <a:rPr lang="en-US" b="1" dirty="0" smtClean="0">
                <a:solidFill>
                  <a:srgbClr val="0000FF"/>
                </a:solidFill>
              </a:rPr>
              <a:t>commodity prices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Industrial production and manufacturing </a:t>
            </a:r>
            <a:r>
              <a:rPr lang="en-US" b="1" dirty="0" smtClean="0">
                <a:solidFill>
                  <a:srgbClr val="C00000"/>
                </a:solidFill>
              </a:rPr>
              <a:t>little help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U.S. </a:t>
            </a:r>
            <a:r>
              <a:rPr lang="en-US" b="1" dirty="0" smtClean="0">
                <a:solidFill>
                  <a:srgbClr val="C00000"/>
                </a:solidFill>
              </a:rPr>
              <a:t>Housing improving</a:t>
            </a:r>
            <a:r>
              <a:rPr lang="en-US" b="1" dirty="0" smtClean="0">
                <a:solidFill>
                  <a:srgbClr val="0000FF"/>
                </a:solidFill>
              </a:rPr>
              <a:t>, not fully recovered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Jobs</a:t>
            </a:r>
            <a:r>
              <a:rPr lang="en-US" b="1" dirty="0" smtClean="0">
                <a:solidFill>
                  <a:srgbClr val="0000FF"/>
                </a:solidFill>
              </a:rPr>
              <a:t> expand ~2%; unemployment rate below 5.0%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No real </a:t>
            </a:r>
            <a:r>
              <a:rPr lang="en-US" b="1" dirty="0" smtClean="0">
                <a:solidFill>
                  <a:srgbClr val="C00000"/>
                </a:solidFill>
              </a:rPr>
              <a:t>“Driver” </a:t>
            </a:r>
            <a:r>
              <a:rPr lang="en-US" b="1" dirty="0" smtClean="0">
                <a:solidFill>
                  <a:srgbClr val="0000FF"/>
                </a:solidFill>
              </a:rPr>
              <a:t>for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2C269-1B59-468F-81CB-CD0B623063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11807</TotalTime>
  <Words>2363</Words>
  <Application>Microsoft Office PowerPoint</Application>
  <PresentationFormat>On-screen Show (4:3)</PresentationFormat>
  <Paragraphs>757</Paragraphs>
  <Slides>64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 Unicode MS</vt:lpstr>
      <vt:lpstr>Arial</vt:lpstr>
      <vt:lpstr>Calibri</vt:lpstr>
      <vt:lpstr>Calibri Light</vt:lpstr>
      <vt:lpstr>Garamond</vt:lpstr>
      <vt:lpstr>MS Reference Sans Serif</vt:lpstr>
      <vt:lpstr>Tahoma</vt:lpstr>
      <vt:lpstr>Wingdings</vt:lpstr>
      <vt:lpstr>Office Theme</vt:lpstr>
      <vt:lpstr>PowerPoint Presentation</vt:lpstr>
      <vt:lpstr>Happy New Year!!</vt:lpstr>
      <vt:lpstr>PowerPoint Presentation</vt:lpstr>
      <vt:lpstr>PowerPoint Presentation</vt:lpstr>
      <vt:lpstr>PowerPoint Presentation</vt:lpstr>
      <vt:lpstr>PowerPoint Presentation</vt:lpstr>
      <vt:lpstr>The 2016 Global and U.S. Economies</vt:lpstr>
      <vt:lpstr>Global Outlook</vt:lpstr>
      <vt:lpstr>U.S. Outlook</vt:lpstr>
      <vt:lpstr>Percent Change in Real GDP Since 1947</vt:lpstr>
      <vt:lpstr>U.S. Jobs</vt:lpstr>
      <vt:lpstr>U.S. Employment Change (000s Jobs, SA)</vt:lpstr>
      <vt:lpstr>Household Employment</vt:lpstr>
      <vt:lpstr>Unemployment Rate</vt:lpstr>
      <vt:lpstr>Inflation Remains Relatively Low</vt:lpstr>
      <vt:lpstr>Consumer Confidence Index</vt:lpstr>
      <vt:lpstr>Texas Economy  2016: A Transition Year</vt:lpstr>
      <vt:lpstr>TEXAS’ CURRENT SITUATION</vt:lpstr>
      <vt:lpstr>Texas Outlook</vt:lpstr>
      <vt:lpstr>Texas Leading Economic Index</vt:lpstr>
      <vt:lpstr>Texas and U.S. Economic Growth Annual Percent Change in Real GDP</vt:lpstr>
      <vt:lpstr>Texas Annual Jobs</vt:lpstr>
      <vt:lpstr>Annual Employment Growth Rates for US and Texas</vt:lpstr>
      <vt:lpstr>Texas Metropolitan Areas Ranked by Employment Growth Rate November 2015</vt:lpstr>
      <vt:lpstr>Energy Summary</vt:lpstr>
      <vt:lpstr>Weekly Active Texas Rig Count &amp; Price of WTI</vt:lpstr>
      <vt:lpstr>Current and Futures Price of WTI</vt:lpstr>
      <vt:lpstr>Bryan-College Station Economy</vt:lpstr>
      <vt:lpstr>College Station-Bryan Population: 2010-2050</vt:lpstr>
      <vt:lpstr>College Station-Bryan Employment by Industry</vt:lpstr>
      <vt:lpstr>B-CS Annual Jobs</vt:lpstr>
      <vt:lpstr>B-CS Monthly Jobs</vt:lpstr>
      <vt:lpstr>Annual Job Growth Rates for US, Texas and B-CS MSA</vt:lpstr>
      <vt:lpstr>B-CS Employment Change:  December 2014 to December 2015</vt:lpstr>
      <vt:lpstr>National Housing Market </vt:lpstr>
      <vt:lpstr>Macro Housing Issues</vt:lpstr>
      <vt:lpstr>2016 National Housing Market</vt:lpstr>
      <vt:lpstr>PowerPoint Presentation</vt:lpstr>
      <vt:lpstr>NAHB HMI &amp; SF Starts</vt:lpstr>
      <vt:lpstr>Mortgage and Federal Funds Rate</vt:lpstr>
      <vt:lpstr>Local Housing Markets</vt:lpstr>
      <vt:lpstr>PowerPoint Presentation</vt:lpstr>
      <vt:lpstr>Texas Months’ Inventory</vt:lpstr>
      <vt:lpstr>Texas SF Building Permits</vt:lpstr>
      <vt:lpstr>Texas Average &amp; Median Home Prices 12-Month Moving Average</vt:lpstr>
      <vt:lpstr>Texas Median HH Income &amp; Median Home Price Indexed to 1989</vt:lpstr>
      <vt:lpstr>December Closed Sales Texas MSAs Y/Y Percent Change</vt:lpstr>
      <vt:lpstr>December Average Sales Price/Sq.Ft. Y/Y Percent Change</vt:lpstr>
      <vt:lpstr>B-CS Annual Home Sales</vt:lpstr>
      <vt:lpstr>B-CS Median Home Prices</vt:lpstr>
      <vt:lpstr>B-CS Months’ Inventory</vt:lpstr>
      <vt:lpstr>B-CS Median Home Price 12-Month Moving Average</vt:lpstr>
      <vt:lpstr>Home Sales by Zip Code, B-CS MSA Y/Y % Change, December 2015</vt:lpstr>
      <vt:lpstr>PowerPoint Presentation</vt:lpstr>
      <vt:lpstr>B-CS Single-Family Building Permits </vt:lpstr>
      <vt:lpstr>MLS New Home Sales Brazos County December 2015</vt:lpstr>
      <vt:lpstr>B-CS Multi-Family Building Permits </vt:lpstr>
      <vt:lpstr>Forecasting Is Tiring Work!  Gives New Meaning to “Dog Tired”</vt:lpstr>
      <vt:lpstr>PowerPoint Presentation</vt:lpstr>
      <vt:lpstr>PowerPoint Presentation</vt:lpstr>
      <vt:lpstr>PowerPoint Presentation</vt:lpstr>
      <vt:lpstr>PowerPoint Presentation</vt:lpstr>
      <vt:lpstr>Thank You!!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</dc:title>
  <dc:creator>Jim Gaines</dc:creator>
  <cp:lastModifiedBy>Jim Gaines</cp:lastModifiedBy>
  <cp:revision>570</cp:revision>
  <cp:lastPrinted>2016-01-26T22:56:25Z</cp:lastPrinted>
  <dcterms:created xsi:type="dcterms:W3CDTF">2014-05-23T16:11:16Z</dcterms:created>
  <dcterms:modified xsi:type="dcterms:W3CDTF">2016-01-26T22:56:36Z</dcterms:modified>
</cp:coreProperties>
</file>